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6904" r:id="rId9"/>
    <p:sldMasterId id="2147497312" r:id="rId10"/>
    <p:sldMasterId id="2147497385" r:id="rId11"/>
    <p:sldMasterId id="2147497423" r:id="rId12"/>
    <p:sldMasterId id="2147497978" r:id="rId13"/>
    <p:sldMasterId id="2147498220" r:id="rId14"/>
    <p:sldMasterId id="2147498316" r:id="rId15"/>
    <p:sldMasterId id="2147498318" r:id="rId16"/>
    <p:sldMasterId id="2147498376" r:id="rId17"/>
    <p:sldMasterId id="2147498526" r:id="rId18"/>
    <p:sldMasterId id="2147498605" r:id="rId19"/>
    <p:sldMasterId id="2147498617" r:id="rId20"/>
    <p:sldMasterId id="2147498636" r:id="rId21"/>
    <p:sldMasterId id="2147498648" r:id="rId22"/>
  </p:sldMasterIdLst>
  <p:notesMasterIdLst>
    <p:notesMasterId r:id="rId73"/>
  </p:notesMasterIdLst>
  <p:sldIdLst>
    <p:sldId id="331" r:id="rId23"/>
    <p:sldId id="330" r:id="rId24"/>
    <p:sldId id="259" r:id="rId25"/>
    <p:sldId id="3474" r:id="rId26"/>
    <p:sldId id="3476" r:id="rId27"/>
    <p:sldId id="261" r:id="rId28"/>
    <p:sldId id="3480" r:id="rId29"/>
    <p:sldId id="3470" r:id="rId30"/>
    <p:sldId id="265" r:id="rId31"/>
    <p:sldId id="262" r:id="rId32"/>
    <p:sldId id="3077" r:id="rId33"/>
    <p:sldId id="3777" r:id="rId34"/>
    <p:sldId id="3275" r:id="rId35"/>
    <p:sldId id="980" r:id="rId36"/>
    <p:sldId id="3237" r:id="rId37"/>
    <p:sldId id="3809" r:id="rId38"/>
    <p:sldId id="3804" r:id="rId39"/>
    <p:sldId id="3791" r:id="rId40"/>
    <p:sldId id="3786" r:id="rId41"/>
    <p:sldId id="257" r:id="rId42"/>
    <p:sldId id="258" r:id="rId43"/>
    <p:sldId id="266" r:id="rId44"/>
    <p:sldId id="3787" r:id="rId45"/>
    <p:sldId id="260" r:id="rId46"/>
    <p:sldId id="3788" r:id="rId47"/>
    <p:sldId id="3789" r:id="rId48"/>
    <p:sldId id="263" r:id="rId49"/>
    <p:sldId id="264" r:id="rId50"/>
    <p:sldId id="287" r:id="rId51"/>
    <p:sldId id="3857" r:id="rId52"/>
    <p:sldId id="3858" r:id="rId53"/>
    <p:sldId id="3880" r:id="rId54"/>
    <p:sldId id="3881" r:id="rId55"/>
    <p:sldId id="3886" r:id="rId56"/>
    <p:sldId id="3874" r:id="rId57"/>
    <p:sldId id="3864" r:id="rId58"/>
    <p:sldId id="3889" r:id="rId59"/>
    <p:sldId id="3870" r:id="rId60"/>
    <p:sldId id="3855" r:id="rId61"/>
    <p:sldId id="3839" r:id="rId62"/>
    <p:sldId id="3836" r:id="rId63"/>
    <p:sldId id="297" r:id="rId64"/>
    <p:sldId id="298" r:id="rId65"/>
    <p:sldId id="3841" r:id="rId66"/>
    <p:sldId id="3888" r:id="rId67"/>
    <p:sldId id="3762" r:id="rId68"/>
    <p:sldId id="3695" r:id="rId69"/>
    <p:sldId id="2874" r:id="rId70"/>
    <p:sldId id="3484" r:id="rId71"/>
    <p:sldId id="3234" r:id="rId72"/>
  </p:sldIdLst>
  <p:sldSz cx="13004800" cy="9753600"/>
  <p:notesSz cx="7010400" cy="9296400"/>
  <p:embeddedFontLst>
    <p:embeddedFont>
      <p:font typeface="Alasassy Caps" pitchFamily="2" charset="0"/>
      <p:regular r:id="rId74"/>
    </p:embeddedFont>
    <p:embeddedFont>
      <p:font typeface="Algerian" panose="04020705040A02060702" pitchFamily="82" charset="0"/>
      <p:regular r:id="rId75"/>
    </p:embeddedFont>
    <p:embeddedFont>
      <p:font typeface="Arial Black" panose="020B0A04020102020204" pitchFamily="34" charset="0"/>
      <p:bold r:id="rId76"/>
    </p:embeddedFont>
    <p:embeddedFont>
      <p:font typeface="Arial Nova" panose="020B0504020202020204" pitchFamily="34" charset="0"/>
      <p:regular r:id="rId77"/>
      <p:bold r:id="rId78"/>
      <p:italic r:id="rId79"/>
      <p:boldItalic r:id="rId80"/>
    </p:embeddedFont>
    <p:embeddedFont>
      <p:font typeface="Bookman Old Style" panose="02050604050505020204" pitchFamily="18" charset="0"/>
      <p:regular r:id="rId81"/>
      <p:bold r:id="rId82"/>
      <p:italic r:id="rId83"/>
      <p:boldItalic r:id="rId84"/>
    </p:embeddedFont>
    <p:embeddedFont>
      <p:font typeface="Calisto MT" panose="02040603050505030304" pitchFamily="18" charset="0"/>
      <p:regular r:id="rId85"/>
      <p:bold r:id="rId86"/>
      <p:italic r:id="rId87"/>
      <p:boldItalic r:id="rId88"/>
    </p:embeddedFont>
    <p:embeddedFont>
      <p:font typeface="Consolas" panose="020B0609020204030204" pitchFamily="49" charset="0"/>
      <p:regular r:id="rId89"/>
      <p:bold r:id="rId90"/>
      <p:italic r:id="rId91"/>
      <p:boldItalic r:id="rId92"/>
    </p:embeddedFont>
    <p:embeddedFont>
      <p:font typeface="Franklin Gothic Heavy" panose="020B0903020102020204" pitchFamily="34" charset="0"/>
      <p:regular r:id="rId93"/>
      <p:italic r:id="rId94"/>
    </p:embeddedFont>
    <p:embeddedFont>
      <p:font typeface="Georgia" panose="02040502050405020303" pitchFamily="18" charset="0"/>
      <p:regular r:id="rId95"/>
      <p:bold r:id="rId96"/>
      <p:italic r:id="rId97"/>
      <p:boldItalic r:id="rId98"/>
    </p:embeddedFont>
    <p:embeddedFont>
      <p:font typeface="Georgia Pro Semibold" panose="02040702050405020303" pitchFamily="18" charset="0"/>
      <p:bold r:id="rId99"/>
      <p:boldItalic r:id="rId100"/>
    </p:embeddedFont>
    <p:embeddedFont>
      <p:font typeface="Gill Sans Nova" panose="020B0602020104020203" pitchFamily="34" charset="0"/>
      <p:regular r:id="rId101"/>
      <p:bold r:id="rId102"/>
      <p:italic r:id="rId103"/>
      <p:boldItalic r:id="rId104"/>
    </p:embeddedFont>
    <p:embeddedFont>
      <p:font typeface="Modern Love" panose="04090805081005020601" pitchFamily="82" charset="0"/>
      <p:regular r:id="rId105"/>
    </p:embeddedFont>
    <p:embeddedFont>
      <p:font typeface="Rockwell" panose="02060603020205020403" pitchFamily="18" charset="0"/>
      <p:regular r:id="rId106"/>
      <p:bold r:id="rId107"/>
      <p:italic r:id="rId108"/>
      <p:boldItalic r:id="rId109"/>
    </p:embeddedFont>
    <p:embeddedFont>
      <p:font typeface="Sabon Next LT" panose="02000500000000000000" pitchFamily="2" charset="0"/>
      <p:regular r:id="rId110"/>
    </p:embeddedFont>
    <p:embeddedFont>
      <p:font typeface="The Hand" panose="03070502030502020204" pitchFamily="66" charset="0"/>
      <p:regular r:id="rId111"/>
      <p:bold r:id="rId112"/>
    </p:embeddedFont>
    <p:embeddedFont>
      <p:font typeface="Tw Cen MT" panose="020B0602020104020603" pitchFamily="34" charset="0"/>
      <p:regular r:id="rId113"/>
      <p:bold r:id="rId114"/>
      <p:italic r:id="rId115"/>
      <p:boldItalic r:id="rId116"/>
    </p:embeddedFont>
    <p:embeddedFont>
      <p:font typeface="Wingdings 2" panose="05020102010507070707" pitchFamily="18" charset="2"/>
      <p:regular r:id="rId1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66"/>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AC3D78-D560-4729-BB26-DA5AE56705C4}" v="2" dt="2025-04-14T12:22:35.813"/>
  </p1510:revLst>
</p1510:revInfo>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9" d="100"/>
          <a:sy n="49" d="100"/>
        </p:scale>
        <p:origin x="636" y="54"/>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font" Target="fonts/font44.fntdata"/><Relationship Id="rId21" Type="http://schemas.openxmlformats.org/officeDocument/2006/relationships/slideMaster" Target="slideMasters/slideMaster14.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font" Target="fonts/font11.fntdata"/><Relationship Id="rId89" Type="http://schemas.openxmlformats.org/officeDocument/2006/relationships/font" Target="fonts/font16.fntdata"/><Relationship Id="rId112" Type="http://schemas.openxmlformats.org/officeDocument/2006/relationships/font" Target="fonts/font39.fntdata"/><Relationship Id="rId16" Type="http://schemas.openxmlformats.org/officeDocument/2006/relationships/slideMaster" Target="slideMasters/slideMaster9.xml"/><Relationship Id="rId107" Type="http://schemas.openxmlformats.org/officeDocument/2006/relationships/font" Target="fonts/font34.fntdata"/><Relationship Id="rId11" Type="http://schemas.openxmlformats.org/officeDocument/2006/relationships/slideMaster" Target="slideMasters/slideMaster4.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font" Target="fonts/font1.fntdata"/><Relationship Id="rId79" Type="http://schemas.openxmlformats.org/officeDocument/2006/relationships/font" Target="fonts/font6.fntdata"/><Relationship Id="rId102" Type="http://schemas.openxmlformats.org/officeDocument/2006/relationships/font" Target="fonts/font29.fntdata"/><Relationship Id="rId123" Type="http://schemas.microsoft.com/office/2015/10/relationships/revisionInfo" Target="revisionInfo.xml"/><Relationship Id="rId5" Type="http://schemas.openxmlformats.org/officeDocument/2006/relationships/customXml" Target="../customXml/item5.xml"/><Relationship Id="rId90" Type="http://schemas.openxmlformats.org/officeDocument/2006/relationships/font" Target="fonts/font17.fntdata"/><Relationship Id="rId95" Type="http://schemas.openxmlformats.org/officeDocument/2006/relationships/font" Target="fonts/font22.fntdata"/><Relationship Id="rId22" Type="http://schemas.openxmlformats.org/officeDocument/2006/relationships/slideMaster" Target="slideMasters/slideMaster15.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font" Target="fonts/font40.fntdata"/><Relationship Id="rId118" Type="http://schemas.openxmlformats.org/officeDocument/2006/relationships/commentAuthors" Target="commentAuthors.xml"/><Relationship Id="rId80" Type="http://schemas.openxmlformats.org/officeDocument/2006/relationships/font" Target="fonts/font7.fntdata"/><Relationship Id="rId85" Type="http://schemas.openxmlformats.org/officeDocument/2006/relationships/font" Target="fonts/font12.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font" Target="fonts/font30.fntdata"/><Relationship Id="rId108" Type="http://schemas.openxmlformats.org/officeDocument/2006/relationships/font" Target="fonts/font35.fntdata"/><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font" Target="fonts/font2.fntdata"/><Relationship Id="rId91" Type="http://schemas.openxmlformats.org/officeDocument/2006/relationships/font" Target="fonts/font18.fntdata"/><Relationship Id="rId96" Type="http://schemas.openxmlformats.org/officeDocument/2006/relationships/font" Target="fonts/font23.fntdata"/><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font" Target="fonts/font41.fntdata"/><Relationship Id="rId119" Type="http://schemas.openxmlformats.org/officeDocument/2006/relationships/presProps" Target="presProps.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font" Target="fonts/font8.fntdata"/><Relationship Id="rId86" Type="http://schemas.openxmlformats.org/officeDocument/2006/relationships/font" Target="fonts/font13.fntdata"/><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7.xml"/><Relationship Id="rId109" Type="http://schemas.openxmlformats.org/officeDocument/2006/relationships/font" Target="fonts/font36.fntdata"/><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font" Target="fonts/font3.fntdata"/><Relationship Id="rId97" Type="http://schemas.openxmlformats.org/officeDocument/2006/relationships/font" Target="fonts/font24.fntdata"/><Relationship Id="rId104" Type="http://schemas.openxmlformats.org/officeDocument/2006/relationships/font" Target="fonts/font31.fntdata"/><Relationship Id="rId120" Type="http://schemas.openxmlformats.org/officeDocument/2006/relationships/viewProps" Target="viewProps.xml"/><Relationship Id="rId7" Type="http://schemas.openxmlformats.org/officeDocument/2006/relationships/customXml" Target="../customXml/item7.xml"/><Relationship Id="rId71" Type="http://schemas.openxmlformats.org/officeDocument/2006/relationships/slide" Target="slides/slide49.xml"/><Relationship Id="rId92" Type="http://schemas.openxmlformats.org/officeDocument/2006/relationships/font" Target="fonts/font19.fntdata"/><Relationship Id="rId2" Type="http://schemas.openxmlformats.org/officeDocument/2006/relationships/customXml" Target="../customXml/item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font" Target="fonts/font14.fntdata"/><Relationship Id="rId110" Type="http://schemas.openxmlformats.org/officeDocument/2006/relationships/font" Target="fonts/font37.fntdata"/><Relationship Id="rId115" Type="http://schemas.openxmlformats.org/officeDocument/2006/relationships/font" Target="fonts/font42.fntdata"/><Relationship Id="rId61" Type="http://schemas.openxmlformats.org/officeDocument/2006/relationships/slide" Target="slides/slide39.xml"/><Relationship Id="rId82" Type="http://schemas.openxmlformats.org/officeDocument/2006/relationships/font" Target="fonts/font9.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font" Target="fonts/font4.fntdata"/><Relationship Id="rId100" Type="http://schemas.openxmlformats.org/officeDocument/2006/relationships/font" Target="fonts/font27.fntdata"/><Relationship Id="rId105" Type="http://schemas.openxmlformats.org/officeDocument/2006/relationships/font" Target="fonts/font32.fntdata"/><Relationship Id="rId8" Type="http://schemas.openxmlformats.org/officeDocument/2006/relationships/slideMaster" Target="slideMasters/slideMaster1.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font" Target="fonts/font20.fntdata"/><Relationship Id="rId98" Type="http://schemas.openxmlformats.org/officeDocument/2006/relationships/font" Target="fonts/font25.fntdata"/><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font" Target="fonts/font43.fntdata"/><Relationship Id="rId20" Type="http://schemas.openxmlformats.org/officeDocument/2006/relationships/slideMaster" Target="slideMasters/slideMaster13.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font" Target="fonts/font10.fntdata"/><Relationship Id="rId88" Type="http://schemas.openxmlformats.org/officeDocument/2006/relationships/font" Target="fonts/font15.fntdata"/><Relationship Id="rId111" Type="http://schemas.openxmlformats.org/officeDocument/2006/relationships/font" Target="fonts/font38.fntdata"/><Relationship Id="rId15" Type="http://schemas.openxmlformats.org/officeDocument/2006/relationships/slideMaster" Target="slideMasters/slideMaster8.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font" Target="fonts/font33.fntdata"/><Relationship Id="rId10" Type="http://schemas.openxmlformats.org/officeDocument/2006/relationships/slideMaster" Target="slideMasters/slideMaster3.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notesMaster" Target="notesMasters/notesMaster1.xml"/><Relationship Id="rId78" Type="http://schemas.openxmlformats.org/officeDocument/2006/relationships/font" Target="fonts/font5.fntdata"/><Relationship Id="rId94" Type="http://schemas.openxmlformats.org/officeDocument/2006/relationships/font" Target="fonts/font21.fntdata"/><Relationship Id="rId99" Type="http://schemas.openxmlformats.org/officeDocument/2006/relationships/font" Target="fonts/font26.fntdata"/><Relationship Id="rId101" Type="http://schemas.openxmlformats.org/officeDocument/2006/relationships/font" Target="fonts/font28.fntdata"/><Relationship Id="rId1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2481-6C2E-4BB2-97A4-2FB4A82ADB23}"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BB8EA22E-87F6-4C7E-AB5F-CD54CE64F46C}">
      <dgm:prSet/>
      <dgm:spPr/>
      <dgm:t>
        <a:bodyPr/>
        <a:lstStyle/>
        <a:p>
          <a:r>
            <a:rPr lang="en-US"/>
            <a:t>Discipline is applied with mutual respect in a firm, fair , reasonable and consistent manner.</a:t>
          </a:r>
        </a:p>
      </dgm:t>
    </dgm:pt>
    <dgm:pt modelId="{95278A6F-18B0-4E63-A24E-3EF55E53BB10}" type="parTrans" cxnId="{FF69B431-59AB-4203-A805-8752CEF7B0B7}">
      <dgm:prSet/>
      <dgm:spPr/>
      <dgm:t>
        <a:bodyPr/>
        <a:lstStyle/>
        <a:p>
          <a:endParaRPr lang="en-US"/>
        </a:p>
      </dgm:t>
    </dgm:pt>
    <dgm:pt modelId="{F1BB9147-31EA-483A-9560-24299342C792}" type="sibTrans" cxnId="{FF69B431-59AB-4203-A805-8752CEF7B0B7}">
      <dgm:prSet/>
      <dgm:spPr/>
      <dgm:t>
        <a:bodyPr/>
        <a:lstStyle/>
        <a:p>
          <a:endParaRPr lang="en-US"/>
        </a:p>
      </dgm:t>
    </dgm:pt>
    <dgm:pt modelId="{2B20C61C-6A82-436E-828C-5379B98FE9A7}">
      <dgm:prSet/>
      <dgm:spPr/>
      <dgm:t>
        <a:bodyPr/>
        <a:lstStyle/>
        <a:p>
          <a:r>
            <a:rPr lang="en-US" i="1" u="sng"/>
            <a:t>Preventive</a:t>
          </a:r>
          <a:r>
            <a:rPr lang="en-US"/>
            <a:t> Morning announcements, Teacher and School's Rules &amp; Expectations</a:t>
          </a:r>
        </a:p>
      </dgm:t>
    </dgm:pt>
    <dgm:pt modelId="{8FBB90C5-EA68-4D11-8DA8-3186D78F90E1}" type="parTrans" cxnId="{3DE3EBDA-6550-486E-9D03-B08C3C46EB8B}">
      <dgm:prSet/>
      <dgm:spPr/>
      <dgm:t>
        <a:bodyPr/>
        <a:lstStyle/>
        <a:p>
          <a:endParaRPr lang="en-US"/>
        </a:p>
      </dgm:t>
    </dgm:pt>
    <dgm:pt modelId="{B271DB5E-6B08-4553-99C4-C831E384A444}" type="sibTrans" cxnId="{3DE3EBDA-6550-486E-9D03-B08C3C46EB8B}">
      <dgm:prSet/>
      <dgm:spPr/>
      <dgm:t>
        <a:bodyPr/>
        <a:lstStyle/>
        <a:p>
          <a:endParaRPr lang="en-US"/>
        </a:p>
      </dgm:t>
    </dgm:pt>
    <dgm:pt modelId="{781DF4C5-4BC7-43C0-B72A-55D9C66F12AD}">
      <dgm:prSet/>
      <dgm:spPr/>
      <dgm:t>
        <a:bodyPr/>
        <a:lstStyle/>
        <a:p>
          <a:r>
            <a:rPr lang="en-US" i="1" u="sng"/>
            <a:t>Supportive</a:t>
          </a:r>
          <a:r>
            <a:rPr lang="en-US"/>
            <a:t> Warnings for students to get back on task. Email notification to parents</a:t>
          </a:r>
        </a:p>
      </dgm:t>
    </dgm:pt>
    <dgm:pt modelId="{B6967932-D22C-4336-B828-F7565C68731C}" type="parTrans" cxnId="{A4E1F424-B95D-4575-8554-C8CA85809712}">
      <dgm:prSet/>
      <dgm:spPr/>
      <dgm:t>
        <a:bodyPr/>
        <a:lstStyle/>
        <a:p>
          <a:endParaRPr lang="en-US"/>
        </a:p>
      </dgm:t>
    </dgm:pt>
    <dgm:pt modelId="{23319003-8703-4DE4-8042-4B2683F3F3BB}" type="sibTrans" cxnId="{A4E1F424-B95D-4575-8554-C8CA85809712}">
      <dgm:prSet/>
      <dgm:spPr/>
      <dgm:t>
        <a:bodyPr/>
        <a:lstStyle/>
        <a:p>
          <a:endParaRPr lang="en-US"/>
        </a:p>
      </dgm:t>
    </dgm:pt>
    <dgm:pt modelId="{D7A4B805-1A0D-4362-825D-E94E30AC2A74}">
      <dgm:prSet/>
      <dgm:spPr/>
      <dgm:t>
        <a:bodyPr/>
        <a:lstStyle/>
        <a:p>
          <a:r>
            <a:rPr lang="en-US" i="1" u="sng"/>
            <a:t>Corrective</a:t>
          </a:r>
          <a:r>
            <a:rPr lang="en-US"/>
            <a:t> Weekly Monday Detentions, Monthly Saturday Detentions</a:t>
          </a:r>
        </a:p>
      </dgm:t>
    </dgm:pt>
    <dgm:pt modelId="{2C0E2E63-F990-4D75-BFA9-6FF66125F982}" type="parTrans" cxnId="{37656E4C-E24A-4BCC-A82B-4FDBE772D961}">
      <dgm:prSet/>
      <dgm:spPr/>
      <dgm:t>
        <a:bodyPr/>
        <a:lstStyle/>
        <a:p>
          <a:endParaRPr lang="en-US"/>
        </a:p>
      </dgm:t>
    </dgm:pt>
    <dgm:pt modelId="{9B72D08F-6F23-4A2D-96B0-E5AD9668ED92}" type="sibTrans" cxnId="{37656E4C-E24A-4BCC-A82B-4FDBE772D961}">
      <dgm:prSet/>
      <dgm:spPr/>
      <dgm:t>
        <a:bodyPr/>
        <a:lstStyle/>
        <a:p>
          <a:endParaRPr lang="en-US"/>
        </a:p>
      </dgm:t>
    </dgm:pt>
    <dgm:pt modelId="{E4961059-008F-432F-BE37-F3241ADFDE7C}" type="pres">
      <dgm:prSet presAssocID="{6A842481-6C2E-4BB2-97A4-2FB4A82ADB23}" presName="diagram" presStyleCnt="0">
        <dgm:presLayoutVars>
          <dgm:dir/>
          <dgm:resizeHandles val="exact"/>
        </dgm:presLayoutVars>
      </dgm:prSet>
      <dgm:spPr/>
    </dgm:pt>
    <dgm:pt modelId="{D587CD70-AFB9-4AA3-A3CA-8448CE59708A}" type="pres">
      <dgm:prSet presAssocID="{BB8EA22E-87F6-4C7E-AB5F-CD54CE64F46C}" presName="node" presStyleLbl="node1" presStyleIdx="0" presStyleCnt="4">
        <dgm:presLayoutVars>
          <dgm:bulletEnabled val="1"/>
        </dgm:presLayoutVars>
      </dgm:prSet>
      <dgm:spPr/>
    </dgm:pt>
    <dgm:pt modelId="{D1B626C8-3ABA-444E-AB8F-AF17EDA334AD}" type="pres">
      <dgm:prSet presAssocID="{F1BB9147-31EA-483A-9560-24299342C792}" presName="sibTrans" presStyleLbl="sibTrans2D1" presStyleIdx="0" presStyleCnt="3"/>
      <dgm:spPr/>
    </dgm:pt>
    <dgm:pt modelId="{0C6A48DC-6797-45F9-BB36-14E3C4D8B79E}" type="pres">
      <dgm:prSet presAssocID="{F1BB9147-31EA-483A-9560-24299342C792}" presName="connectorText" presStyleLbl="sibTrans2D1" presStyleIdx="0" presStyleCnt="3"/>
      <dgm:spPr/>
    </dgm:pt>
    <dgm:pt modelId="{EA410F05-B776-4256-99FB-CDC7597A8D18}" type="pres">
      <dgm:prSet presAssocID="{2B20C61C-6A82-436E-828C-5379B98FE9A7}" presName="node" presStyleLbl="node1" presStyleIdx="1" presStyleCnt="4">
        <dgm:presLayoutVars>
          <dgm:bulletEnabled val="1"/>
        </dgm:presLayoutVars>
      </dgm:prSet>
      <dgm:spPr/>
    </dgm:pt>
    <dgm:pt modelId="{C9DB4FD1-7E33-4D80-84F5-94D738282FE0}" type="pres">
      <dgm:prSet presAssocID="{B271DB5E-6B08-4553-99C4-C831E384A444}" presName="sibTrans" presStyleLbl="sibTrans2D1" presStyleIdx="1" presStyleCnt="3"/>
      <dgm:spPr/>
    </dgm:pt>
    <dgm:pt modelId="{47A6F70B-7694-46AE-815C-C479A2CD0F9F}" type="pres">
      <dgm:prSet presAssocID="{B271DB5E-6B08-4553-99C4-C831E384A444}" presName="connectorText" presStyleLbl="sibTrans2D1" presStyleIdx="1" presStyleCnt="3"/>
      <dgm:spPr/>
    </dgm:pt>
    <dgm:pt modelId="{E4BC53BB-06C1-4F0B-BCD6-AC1D88D7DA7D}" type="pres">
      <dgm:prSet presAssocID="{781DF4C5-4BC7-43C0-B72A-55D9C66F12AD}" presName="node" presStyleLbl="node1" presStyleIdx="2" presStyleCnt="4">
        <dgm:presLayoutVars>
          <dgm:bulletEnabled val="1"/>
        </dgm:presLayoutVars>
      </dgm:prSet>
      <dgm:spPr/>
    </dgm:pt>
    <dgm:pt modelId="{60712B51-B265-4808-85E3-7531BF92EE08}" type="pres">
      <dgm:prSet presAssocID="{23319003-8703-4DE4-8042-4B2683F3F3BB}" presName="sibTrans" presStyleLbl="sibTrans2D1" presStyleIdx="2" presStyleCnt="3"/>
      <dgm:spPr/>
    </dgm:pt>
    <dgm:pt modelId="{560C8958-744C-43FE-9546-017B14660226}" type="pres">
      <dgm:prSet presAssocID="{23319003-8703-4DE4-8042-4B2683F3F3BB}" presName="connectorText" presStyleLbl="sibTrans2D1" presStyleIdx="2" presStyleCnt="3"/>
      <dgm:spPr/>
    </dgm:pt>
    <dgm:pt modelId="{A5864668-F092-4E44-8583-B666B033A682}" type="pres">
      <dgm:prSet presAssocID="{D7A4B805-1A0D-4362-825D-E94E30AC2A74}" presName="node" presStyleLbl="node1" presStyleIdx="3" presStyleCnt="4">
        <dgm:presLayoutVars>
          <dgm:bulletEnabled val="1"/>
        </dgm:presLayoutVars>
      </dgm:prSet>
      <dgm:spPr/>
    </dgm:pt>
  </dgm:ptLst>
  <dgm:cxnLst>
    <dgm:cxn modelId="{AFF77402-2CDE-4795-AAB7-B834913537A4}" type="presOf" srcId="{23319003-8703-4DE4-8042-4B2683F3F3BB}" destId="{560C8958-744C-43FE-9546-017B14660226}" srcOrd="1" destOrd="0" presId="urn:microsoft.com/office/officeart/2005/8/layout/process5"/>
    <dgm:cxn modelId="{49147B0B-9E66-40BB-B80E-EDCE4B5443CE}" type="presOf" srcId="{B271DB5E-6B08-4553-99C4-C831E384A444}" destId="{C9DB4FD1-7E33-4D80-84F5-94D738282FE0}" srcOrd="0" destOrd="0" presId="urn:microsoft.com/office/officeart/2005/8/layout/process5"/>
    <dgm:cxn modelId="{CAA44F1A-ED05-4AEF-9038-8BBC67EF15B8}" type="presOf" srcId="{BB8EA22E-87F6-4C7E-AB5F-CD54CE64F46C}" destId="{D587CD70-AFB9-4AA3-A3CA-8448CE59708A}" srcOrd="0" destOrd="0" presId="urn:microsoft.com/office/officeart/2005/8/layout/process5"/>
    <dgm:cxn modelId="{A4E1F424-B95D-4575-8554-C8CA85809712}" srcId="{6A842481-6C2E-4BB2-97A4-2FB4A82ADB23}" destId="{781DF4C5-4BC7-43C0-B72A-55D9C66F12AD}" srcOrd="2" destOrd="0" parTransId="{B6967932-D22C-4336-B828-F7565C68731C}" sibTransId="{23319003-8703-4DE4-8042-4B2683F3F3BB}"/>
    <dgm:cxn modelId="{FF69B431-59AB-4203-A805-8752CEF7B0B7}" srcId="{6A842481-6C2E-4BB2-97A4-2FB4A82ADB23}" destId="{BB8EA22E-87F6-4C7E-AB5F-CD54CE64F46C}" srcOrd="0" destOrd="0" parTransId="{95278A6F-18B0-4E63-A24E-3EF55E53BB10}" sibTransId="{F1BB9147-31EA-483A-9560-24299342C792}"/>
    <dgm:cxn modelId="{02330A64-8A2C-417D-966B-E7D599F3B39C}" type="presOf" srcId="{B271DB5E-6B08-4553-99C4-C831E384A444}" destId="{47A6F70B-7694-46AE-815C-C479A2CD0F9F}" srcOrd="1" destOrd="0" presId="urn:microsoft.com/office/officeart/2005/8/layout/process5"/>
    <dgm:cxn modelId="{37656E4C-E24A-4BCC-A82B-4FDBE772D961}" srcId="{6A842481-6C2E-4BB2-97A4-2FB4A82ADB23}" destId="{D7A4B805-1A0D-4362-825D-E94E30AC2A74}" srcOrd="3" destOrd="0" parTransId="{2C0E2E63-F990-4D75-BFA9-6FF66125F982}" sibTransId="{9B72D08F-6F23-4A2D-96B0-E5AD9668ED92}"/>
    <dgm:cxn modelId="{D0D10B75-DE8D-4FC4-AD14-11B524FE7C1D}" type="presOf" srcId="{23319003-8703-4DE4-8042-4B2683F3F3BB}" destId="{60712B51-B265-4808-85E3-7531BF92EE08}" srcOrd="0" destOrd="0" presId="urn:microsoft.com/office/officeart/2005/8/layout/process5"/>
    <dgm:cxn modelId="{5AFD4C9A-E3FB-4848-A861-9A59C9D33522}" type="presOf" srcId="{6A842481-6C2E-4BB2-97A4-2FB4A82ADB23}" destId="{E4961059-008F-432F-BE37-F3241ADFDE7C}" srcOrd="0" destOrd="0" presId="urn:microsoft.com/office/officeart/2005/8/layout/process5"/>
    <dgm:cxn modelId="{2D1CBE9D-622B-4D49-90B3-2269C7DD73C9}" type="presOf" srcId="{F1BB9147-31EA-483A-9560-24299342C792}" destId="{0C6A48DC-6797-45F9-BB36-14E3C4D8B79E}" srcOrd="1" destOrd="0" presId="urn:microsoft.com/office/officeart/2005/8/layout/process5"/>
    <dgm:cxn modelId="{AA402DA1-E7CC-4AB4-A2E9-117D380DCC1B}" type="presOf" srcId="{2B20C61C-6A82-436E-828C-5379B98FE9A7}" destId="{EA410F05-B776-4256-99FB-CDC7597A8D18}" srcOrd="0" destOrd="0" presId="urn:microsoft.com/office/officeart/2005/8/layout/process5"/>
    <dgm:cxn modelId="{7B4876C1-76D8-4BEB-AD60-224CE9346705}" type="presOf" srcId="{F1BB9147-31EA-483A-9560-24299342C792}" destId="{D1B626C8-3ABA-444E-AB8F-AF17EDA334AD}" srcOrd="0" destOrd="0" presId="urn:microsoft.com/office/officeart/2005/8/layout/process5"/>
    <dgm:cxn modelId="{0E869ACA-4E6C-4EE1-AD14-EFD704B6D839}" type="presOf" srcId="{781DF4C5-4BC7-43C0-B72A-55D9C66F12AD}" destId="{E4BC53BB-06C1-4F0B-BCD6-AC1D88D7DA7D}" srcOrd="0" destOrd="0" presId="urn:microsoft.com/office/officeart/2005/8/layout/process5"/>
    <dgm:cxn modelId="{419FF8CB-3AA4-4F7F-85B1-5F0DD74C3E6A}" type="presOf" srcId="{D7A4B805-1A0D-4362-825D-E94E30AC2A74}" destId="{A5864668-F092-4E44-8583-B666B033A682}" srcOrd="0" destOrd="0" presId="urn:microsoft.com/office/officeart/2005/8/layout/process5"/>
    <dgm:cxn modelId="{3DE3EBDA-6550-486E-9D03-B08C3C46EB8B}" srcId="{6A842481-6C2E-4BB2-97A4-2FB4A82ADB23}" destId="{2B20C61C-6A82-436E-828C-5379B98FE9A7}" srcOrd="1" destOrd="0" parTransId="{8FBB90C5-EA68-4D11-8DA8-3186D78F90E1}" sibTransId="{B271DB5E-6B08-4553-99C4-C831E384A444}"/>
    <dgm:cxn modelId="{D2F8F3F3-A387-404C-9184-D97C69FEC7BD}" type="presParOf" srcId="{E4961059-008F-432F-BE37-F3241ADFDE7C}" destId="{D587CD70-AFB9-4AA3-A3CA-8448CE59708A}" srcOrd="0" destOrd="0" presId="urn:microsoft.com/office/officeart/2005/8/layout/process5"/>
    <dgm:cxn modelId="{0244AFE2-8D82-4233-A9DD-5CB5915ED310}" type="presParOf" srcId="{E4961059-008F-432F-BE37-F3241ADFDE7C}" destId="{D1B626C8-3ABA-444E-AB8F-AF17EDA334AD}" srcOrd="1" destOrd="0" presId="urn:microsoft.com/office/officeart/2005/8/layout/process5"/>
    <dgm:cxn modelId="{8122B10E-0F7D-43C4-8D21-9BD252F14C15}" type="presParOf" srcId="{D1B626C8-3ABA-444E-AB8F-AF17EDA334AD}" destId="{0C6A48DC-6797-45F9-BB36-14E3C4D8B79E}" srcOrd="0" destOrd="0" presId="urn:microsoft.com/office/officeart/2005/8/layout/process5"/>
    <dgm:cxn modelId="{BB146612-B1DC-4246-9410-A5A556D5F5E0}" type="presParOf" srcId="{E4961059-008F-432F-BE37-F3241ADFDE7C}" destId="{EA410F05-B776-4256-99FB-CDC7597A8D18}" srcOrd="2" destOrd="0" presId="urn:microsoft.com/office/officeart/2005/8/layout/process5"/>
    <dgm:cxn modelId="{D5C40036-0A76-4C95-A9D1-CBA2DE53A45F}" type="presParOf" srcId="{E4961059-008F-432F-BE37-F3241ADFDE7C}" destId="{C9DB4FD1-7E33-4D80-84F5-94D738282FE0}" srcOrd="3" destOrd="0" presId="urn:microsoft.com/office/officeart/2005/8/layout/process5"/>
    <dgm:cxn modelId="{60D7FECD-9285-4ACF-8521-2162F923D5A8}" type="presParOf" srcId="{C9DB4FD1-7E33-4D80-84F5-94D738282FE0}" destId="{47A6F70B-7694-46AE-815C-C479A2CD0F9F}" srcOrd="0" destOrd="0" presId="urn:microsoft.com/office/officeart/2005/8/layout/process5"/>
    <dgm:cxn modelId="{14FC56CE-1716-4500-B384-E187BAA1F444}" type="presParOf" srcId="{E4961059-008F-432F-BE37-F3241ADFDE7C}" destId="{E4BC53BB-06C1-4F0B-BCD6-AC1D88D7DA7D}" srcOrd="4" destOrd="0" presId="urn:microsoft.com/office/officeart/2005/8/layout/process5"/>
    <dgm:cxn modelId="{BB25FBC7-320B-44E2-A70C-914E22C7CDF7}" type="presParOf" srcId="{E4961059-008F-432F-BE37-F3241ADFDE7C}" destId="{60712B51-B265-4808-85E3-7531BF92EE08}" srcOrd="5" destOrd="0" presId="urn:microsoft.com/office/officeart/2005/8/layout/process5"/>
    <dgm:cxn modelId="{89BD30BB-D9E2-4CEB-99C6-4157A3902F42}" type="presParOf" srcId="{60712B51-B265-4808-85E3-7531BF92EE08}" destId="{560C8958-744C-43FE-9546-017B14660226}" srcOrd="0" destOrd="0" presId="urn:microsoft.com/office/officeart/2005/8/layout/process5"/>
    <dgm:cxn modelId="{D25CE5DC-56B5-4716-A8E9-D626268D0AD4}" type="presParOf" srcId="{E4961059-008F-432F-BE37-F3241ADFDE7C}" destId="{A5864668-F092-4E44-8583-B666B033A68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730938" y="27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Set high expectations</a:t>
          </a:r>
          <a:endParaRPr lang="en-US" sz="1300" kern="1200"/>
        </a:p>
      </dsp:txBody>
      <dsp:txXfrm>
        <a:off x="1771780" y="41119"/>
        <a:ext cx="1865622" cy="754959"/>
      </dsp:txXfrm>
    </dsp:sp>
    <dsp:sp modelId="{F159417C-E500-401B-B9BA-06313CDCAB5B}">
      <dsp:nvSpPr>
        <dsp:cNvPr id="0" name=""/>
        <dsp:cNvSpPr/>
      </dsp:nvSpPr>
      <dsp:spPr>
        <a:xfrm>
          <a:off x="1730938" y="878752"/>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O - Objective</a:t>
          </a:r>
          <a:endParaRPr lang="en-US" sz="1300" kern="1200"/>
        </a:p>
      </dsp:txBody>
      <dsp:txXfrm>
        <a:off x="1771780" y="919594"/>
        <a:ext cx="1865622" cy="754959"/>
      </dsp:txXfrm>
    </dsp:sp>
    <dsp:sp modelId="{6DCE11DA-4EBD-4449-B42F-6AFA1AE3A36D}">
      <dsp:nvSpPr>
        <dsp:cNvPr id="0" name=""/>
        <dsp:cNvSpPr/>
      </dsp:nvSpPr>
      <dsp:spPr>
        <a:xfrm>
          <a:off x="1730938" y="1757228"/>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M - Meaningful curriculum</a:t>
          </a:r>
          <a:endParaRPr lang="en-US" sz="1300" kern="1200"/>
        </a:p>
      </dsp:txBody>
      <dsp:txXfrm>
        <a:off x="1771780" y="1798070"/>
        <a:ext cx="1865622" cy="754959"/>
      </dsp:txXfrm>
    </dsp:sp>
    <dsp:sp modelId="{0C842A99-33F9-40BC-B66F-57D03D37776D}">
      <dsp:nvSpPr>
        <dsp:cNvPr id="0" name=""/>
        <dsp:cNvSpPr/>
      </dsp:nvSpPr>
      <dsp:spPr>
        <a:xfrm>
          <a:off x="1730938" y="2635704"/>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Effective</a:t>
          </a:r>
          <a:endParaRPr lang="en-US" sz="1300" kern="1200"/>
        </a:p>
      </dsp:txBody>
      <dsp:txXfrm>
        <a:off x="1771780" y="2676546"/>
        <a:ext cx="1865622" cy="754959"/>
      </dsp:txXfrm>
    </dsp:sp>
    <dsp:sp modelId="{DAE65B27-D101-45F4-B049-0688E6617E1D}">
      <dsp:nvSpPr>
        <dsp:cNvPr id="0" name=""/>
        <dsp:cNvSpPr/>
      </dsp:nvSpPr>
      <dsp:spPr>
        <a:xfrm>
          <a:off x="1730938" y="3514180"/>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R -  Resourceful and responsible life long 	learners</a:t>
          </a:r>
          <a:endParaRPr lang="en-US" sz="1300" kern="1200"/>
        </a:p>
      </dsp:txBody>
      <dsp:txXfrm>
        <a:off x="1771780" y="3555022"/>
        <a:ext cx="1865622" cy="754959"/>
      </dsp:txXfrm>
    </dsp:sp>
    <dsp:sp modelId="{48CF2F41-DD3F-4A2E-A2D4-72C91EF6D407}">
      <dsp:nvSpPr>
        <dsp:cNvPr id="0" name=""/>
        <dsp:cNvSpPr/>
      </dsp:nvSpPr>
      <dsp:spPr>
        <a:xfrm>
          <a:off x="1730938" y="4392655"/>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Scholars who achieve proficiency and beyond</a:t>
          </a:r>
          <a:endParaRPr lang="en-US" sz="1300" kern="1200"/>
        </a:p>
      </dsp:txBody>
      <dsp:txXfrm>
        <a:off x="1771780" y="4433497"/>
        <a:ext cx="1865622" cy="754959"/>
      </dsp:txXfrm>
    </dsp:sp>
    <dsp:sp modelId="{D81D8462-735B-4619-A52A-C44B321D7D3B}">
      <dsp:nvSpPr>
        <dsp:cNvPr id="0" name=""/>
        <dsp:cNvSpPr/>
      </dsp:nvSpPr>
      <dsp:spPr>
        <a:xfrm>
          <a:off x="1730938" y="5271131"/>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Evaluate continuously and use data to drive 	curriculum</a:t>
          </a:r>
          <a:endParaRPr lang="en-US" sz="1300" kern="1200"/>
        </a:p>
      </dsp:txBody>
      <dsp:txXfrm>
        <a:off x="1771780" y="5311973"/>
        <a:ext cx="1865622" cy="754959"/>
      </dsp:txXfrm>
    </dsp:sp>
    <dsp:sp modelId="{1B07030D-8CDD-445B-839A-D133321F7DC9}">
      <dsp:nvSpPr>
        <dsp:cNvPr id="0" name=""/>
        <dsp:cNvSpPr/>
      </dsp:nvSpPr>
      <dsp:spPr>
        <a:xfrm>
          <a:off x="1730938" y="614960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T - Teachers who are highly qualified</a:t>
          </a:r>
          <a:endParaRPr lang="en-US" sz="1300" kern="1200"/>
        </a:p>
      </dsp:txBody>
      <dsp:txXfrm>
        <a:off x="1771780" y="6190449"/>
        <a:ext cx="1865622" cy="754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10556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t>DO NOT. . </a:t>
          </a:r>
          <a:r>
            <a:rPr lang="en-US" sz="1400" b="1" kern="1200"/>
            <a:t>.</a:t>
          </a:r>
          <a:r>
            <a:rPr lang="en-US" sz="1400" b="1" kern="1200">
              <a:latin typeface="Calibri Light" panose="020F0302020204030204"/>
            </a:rPr>
            <a:t> </a:t>
          </a:r>
          <a:endParaRPr lang="en-US" sz="1400" kern="1200"/>
        </a:p>
      </dsp:txBody>
      <dsp:txXfrm>
        <a:off x="16392" y="121956"/>
        <a:ext cx="11183856" cy="303006"/>
      </dsp:txXfrm>
    </dsp:sp>
    <dsp:sp modelId="{BAE64A32-3C70-4086-BBB6-71480264422A}">
      <dsp:nvSpPr>
        <dsp:cNvPr id="0" name=""/>
        <dsp:cNvSpPr/>
      </dsp:nvSpPr>
      <dsp:spPr>
        <a:xfrm>
          <a:off x="0" y="48167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out” in the stairwells or on the second floor during lunch.</a:t>
          </a:r>
        </a:p>
      </dsp:txBody>
      <dsp:txXfrm>
        <a:off x="16392" y="498066"/>
        <a:ext cx="11183856" cy="303006"/>
      </dsp:txXfrm>
    </dsp:sp>
    <dsp:sp modelId="{B2EBE422-AF89-4ED4-976E-EFABC33EA380}">
      <dsp:nvSpPr>
        <dsp:cNvPr id="0" name=""/>
        <dsp:cNvSpPr/>
      </dsp:nvSpPr>
      <dsp:spPr>
        <a:xfrm>
          <a:off x="0" y="8577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Chew gum. DO NOT BRING GUM!</a:t>
          </a:r>
        </a:p>
      </dsp:txBody>
      <dsp:txXfrm>
        <a:off x="16392" y="874177"/>
        <a:ext cx="11183856" cy="303006"/>
      </dsp:txXfrm>
    </dsp:sp>
    <dsp:sp modelId="{5275B937-F964-4625-92BE-F83F9F1864D8}">
      <dsp:nvSpPr>
        <dsp:cNvPr id="0" name=""/>
        <dsp:cNvSpPr/>
      </dsp:nvSpPr>
      <dsp:spPr>
        <a:xfrm>
          <a:off x="0" y="123389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Go on the basketball court with a skateboard!</a:t>
          </a:r>
        </a:p>
      </dsp:txBody>
      <dsp:txXfrm>
        <a:off x="16392" y="1250286"/>
        <a:ext cx="11183856" cy="303006"/>
      </dsp:txXfrm>
    </dsp:sp>
    <dsp:sp modelId="{CCD9E1C7-DDEC-4DDE-BFAC-E22C80ABF486}">
      <dsp:nvSpPr>
        <dsp:cNvPr id="0" name=""/>
        <dsp:cNvSpPr/>
      </dsp:nvSpPr>
      <dsp:spPr>
        <a:xfrm>
          <a:off x="0" y="161000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Use the elevator without approval from the office.</a:t>
          </a:r>
          <a:r>
            <a:rPr lang="en-US" sz="1400" kern="1200">
              <a:latin typeface="Calibri Light" panose="020F0302020204030204"/>
            </a:rPr>
            <a:t> </a:t>
          </a:r>
          <a:endParaRPr lang="en-US" sz="1400" kern="1200"/>
        </a:p>
      </dsp:txBody>
      <dsp:txXfrm>
        <a:off x="16392" y="1626396"/>
        <a:ext cx="11183856" cy="303006"/>
      </dsp:txXfrm>
    </dsp:sp>
    <dsp:sp modelId="{56849978-BA99-49EF-99C8-4BE4AF769CA9}">
      <dsp:nvSpPr>
        <dsp:cNvPr id="0" name=""/>
        <dsp:cNvSpPr/>
      </dsp:nvSpPr>
      <dsp:spPr>
        <a:xfrm>
          <a:off x="0" y="198611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Leave campus if you are a Middle Schooler, Freshman or Sophomore (Except for DE students)</a:t>
          </a:r>
        </a:p>
      </dsp:txBody>
      <dsp:txXfrm>
        <a:off x="16392" y="2002506"/>
        <a:ext cx="11183856" cy="303006"/>
      </dsp:txXfrm>
    </dsp:sp>
    <dsp:sp modelId="{4C7CAAFE-B811-4F44-965A-586D09650188}">
      <dsp:nvSpPr>
        <dsp:cNvPr id="0" name=""/>
        <dsp:cNvSpPr/>
      </dsp:nvSpPr>
      <dsp:spPr>
        <a:xfrm>
          <a:off x="0" y="236222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 an underclassmen in your vehicle without prior permission, or you will lose all privileges for the remainder of the school year.</a:t>
          </a:r>
        </a:p>
      </dsp:txBody>
      <dsp:txXfrm>
        <a:off x="16392" y="2378617"/>
        <a:ext cx="11183856" cy="303006"/>
      </dsp:txXfrm>
    </dsp:sp>
    <dsp:sp modelId="{1091147D-05C1-4080-AC47-6FAE26AB1ADC}">
      <dsp:nvSpPr>
        <dsp:cNvPr id="0" name=""/>
        <dsp:cNvSpPr/>
      </dsp:nvSpPr>
      <dsp:spPr>
        <a:xfrm>
          <a:off x="0" y="273833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off the balcony.</a:t>
          </a:r>
        </a:p>
      </dsp:txBody>
      <dsp:txXfrm>
        <a:off x="16392" y="2754726"/>
        <a:ext cx="11183856" cy="303006"/>
      </dsp:txXfrm>
    </dsp:sp>
    <dsp:sp modelId="{A53FD525-20B5-4BB1-9D30-513951FADC45}">
      <dsp:nvSpPr>
        <dsp:cNvPr id="0" name=""/>
        <dsp:cNvSpPr/>
      </dsp:nvSpPr>
      <dsp:spPr>
        <a:xfrm>
          <a:off x="0" y="311444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from the ground level to the 2</a:t>
          </a:r>
          <a:r>
            <a:rPr lang="en-US" sz="1400" kern="1200" baseline="30000"/>
            <a:t>nd</a:t>
          </a:r>
          <a:r>
            <a:rPr lang="en-US" sz="1400" kern="1200"/>
            <a:t> floor.</a:t>
          </a:r>
        </a:p>
      </dsp:txBody>
      <dsp:txXfrm>
        <a:off x="16392" y="3130836"/>
        <a:ext cx="11183856" cy="303006"/>
      </dsp:txXfrm>
    </dsp:sp>
    <dsp:sp modelId="{CBEE6B41-5DF2-453C-85EE-D04A0A63D66D}">
      <dsp:nvSpPr>
        <dsp:cNvPr id="0" name=""/>
        <dsp:cNvSpPr/>
      </dsp:nvSpPr>
      <dsp:spPr>
        <a:xfrm>
          <a:off x="0" y="349055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Eat or carry food over the basketball court or turf field</a:t>
          </a:r>
        </a:p>
      </dsp:txBody>
      <dsp:txXfrm>
        <a:off x="16392" y="3506947"/>
        <a:ext cx="11183856" cy="303006"/>
      </dsp:txXfrm>
    </dsp:sp>
    <dsp:sp modelId="{DE3E1076-8F2D-4965-8116-4FACC21DAB08}">
      <dsp:nvSpPr>
        <dsp:cNvPr id="0" name=""/>
        <dsp:cNvSpPr/>
      </dsp:nvSpPr>
      <dsp:spPr>
        <a:xfrm>
          <a:off x="0" y="386666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Litter or leave garbage around at lunch</a:t>
          </a:r>
        </a:p>
      </dsp:txBody>
      <dsp:txXfrm>
        <a:off x="16392" y="3883057"/>
        <a:ext cx="11183856" cy="303006"/>
      </dsp:txXfrm>
    </dsp:sp>
    <dsp:sp modelId="{8B0D7616-E917-47E0-AFEB-0E3F28AE59D9}">
      <dsp:nvSpPr>
        <dsp:cNvPr id="0" name=""/>
        <dsp:cNvSpPr/>
      </dsp:nvSpPr>
      <dsp:spPr>
        <a:xfrm>
          <a:off x="0" y="424277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Hang out by the wavy wall side or behind the basketball court bleachers</a:t>
          </a:r>
          <a:r>
            <a:rPr lang="en-US" sz="1400" kern="1200">
              <a:latin typeface="Calibri Light" panose="020F0302020204030204"/>
            </a:rPr>
            <a:t> </a:t>
          </a:r>
          <a:endParaRPr lang="en-US" sz="1400" kern="1200"/>
        </a:p>
      </dsp:txBody>
      <dsp:txXfrm>
        <a:off x="16392" y="4259167"/>
        <a:ext cx="11183856" cy="303006"/>
      </dsp:txXfrm>
    </dsp:sp>
    <dsp:sp modelId="{5579D0C7-8184-4249-AF16-25DC59F49B68}">
      <dsp:nvSpPr>
        <dsp:cNvPr id="0" name=""/>
        <dsp:cNvSpPr/>
      </dsp:nvSpPr>
      <dsp:spPr>
        <a:xfrm>
          <a:off x="0" y="46188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on or grab the basketball nets/rims</a:t>
          </a:r>
        </a:p>
      </dsp:txBody>
      <dsp:txXfrm>
        <a:off x="16392" y="4635277"/>
        <a:ext cx="11183856" cy="303006"/>
      </dsp:txXfrm>
    </dsp:sp>
    <dsp:sp modelId="{74351E6D-023C-45FF-AE07-5FE7769DAA39}">
      <dsp:nvSpPr>
        <dsp:cNvPr id="0" name=""/>
        <dsp:cNvSpPr/>
      </dsp:nvSpPr>
      <dsp:spPr>
        <a:xfrm>
          <a:off x="0" y="499499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Playing “keep away” = a detention</a:t>
          </a:r>
        </a:p>
      </dsp:txBody>
      <dsp:txXfrm>
        <a:off x="16392" y="5011387"/>
        <a:ext cx="11183856" cy="303006"/>
      </dsp:txXfrm>
    </dsp:sp>
    <dsp:sp modelId="{C2BCA0AA-CF63-42F6-9AB1-EB54285FFBBD}">
      <dsp:nvSpPr>
        <dsp:cNvPr id="0" name=""/>
        <dsp:cNvSpPr/>
      </dsp:nvSpPr>
      <dsp:spPr>
        <a:xfrm>
          <a:off x="0" y="537110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Yoga </a:t>
          </a:r>
          <a:r>
            <a:rPr lang="en-US" sz="1400" kern="1200"/>
            <a:t>pants/ leggings/ are not allowed.</a:t>
          </a:r>
          <a:r>
            <a:rPr lang="en-US" sz="1400" kern="1200">
              <a:latin typeface="Calibri Light" panose="020F0302020204030204"/>
            </a:rPr>
            <a:t> </a:t>
          </a:r>
          <a:r>
            <a:rPr lang="en-US" sz="1400" kern="1200"/>
            <a:t> Not even during dress down days. Dress code violations earn detentions</a:t>
          </a:r>
        </a:p>
      </dsp:txBody>
      <dsp:txXfrm>
        <a:off x="16392" y="5387497"/>
        <a:ext cx="11183856" cy="303006"/>
      </dsp:txXfrm>
    </dsp:sp>
    <dsp:sp modelId="{C9BD223A-95CC-48D1-9E03-C0845243DD72}">
      <dsp:nvSpPr>
        <dsp:cNvPr id="0" name=""/>
        <dsp:cNvSpPr/>
      </dsp:nvSpPr>
      <dsp:spPr>
        <a:xfrm>
          <a:off x="0" y="574721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You are not to go to the Deans’ office during class to argue a detention. You will be turned away.</a:t>
          </a:r>
          <a:r>
            <a:rPr lang="en-US" sz="1400" kern="1200">
              <a:latin typeface="Calibri Light" panose="020F0302020204030204"/>
            </a:rPr>
            <a:t> </a:t>
          </a:r>
          <a:endParaRPr lang="en-US" sz="1400" kern="1200"/>
        </a:p>
      </dsp:txBody>
      <dsp:txXfrm>
        <a:off x="16392" y="5763607"/>
        <a:ext cx="11183856"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CD70-AFB9-4AA3-A3CA-8448CE59708A}">
      <dsp:nvSpPr>
        <dsp:cNvPr id="0" name=""/>
        <dsp:cNvSpPr/>
      </dsp:nvSpPr>
      <dsp:spPr>
        <a:xfrm>
          <a:off x="1361425" y="3717"/>
          <a:ext cx="3722291" cy="2233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Discipline is applied with mutual respect in a firm, fair , reasonable and consistent manner.</a:t>
          </a:r>
        </a:p>
      </dsp:txBody>
      <dsp:txXfrm>
        <a:off x="1426838" y="69130"/>
        <a:ext cx="3591465" cy="2102549"/>
      </dsp:txXfrm>
    </dsp:sp>
    <dsp:sp modelId="{D1B626C8-3ABA-444E-AB8F-AF17EDA334AD}">
      <dsp:nvSpPr>
        <dsp:cNvPr id="0" name=""/>
        <dsp:cNvSpPr/>
      </dsp:nvSpPr>
      <dsp:spPr>
        <a:xfrm>
          <a:off x="5411278" y="658840"/>
          <a:ext cx="789125" cy="9231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11278" y="843466"/>
        <a:ext cx="552388" cy="553876"/>
      </dsp:txXfrm>
    </dsp:sp>
    <dsp:sp modelId="{EA410F05-B776-4256-99FB-CDC7597A8D18}">
      <dsp:nvSpPr>
        <dsp:cNvPr id="0" name=""/>
        <dsp:cNvSpPr/>
      </dsp:nvSpPr>
      <dsp:spPr>
        <a:xfrm>
          <a:off x="6572633" y="3717"/>
          <a:ext cx="3722291" cy="22333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Preventive</a:t>
          </a:r>
          <a:r>
            <a:rPr lang="en-US" sz="2800" kern="1200"/>
            <a:t> Morning announcements, Teacher and School's Rules &amp; Expectations</a:t>
          </a:r>
        </a:p>
      </dsp:txBody>
      <dsp:txXfrm>
        <a:off x="6638046" y="69130"/>
        <a:ext cx="3591465" cy="2102549"/>
      </dsp:txXfrm>
    </dsp:sp>
    <dsp:sp modelId="{C9DB4FD1-7E33-4D80-84F5-94D738282FE0}">
      <dsp:nvSpPr>
        <dsp:cNvPr id="0" name=""/>
        <dsp:cNvSpPr/>
      </dsp:nvSpPr>
      <dsp:spPr>
        <a:xfrm rot="5400000">
          <a:off x="8039216" y="2497652"/>
          <a:ext cx="789125" cy="92312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8156841" y="2564654"/>
        <a:ext cx="553876" cy="552388"/>
      </dsp:txXfrm>
    </dsp:sp>
    <dsp:sp modelId="{E4BC53BB-06C1-4F0B-BCD6-AC1D88D7DA7D}">
      <dsp:nvSpPr>
        <dsp:cNvPr id="0" name=""/>
        <dsp:cNvSpPr/>
      </dsp:nvSpPr>
      <dsp:spPr>
        <a:xfrm>
          <a:off x="6572633" y="3726008"/>
          <a:ext cx="3722291" cy="22333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Supportive</a:t>
          </a:r>
          <a:r>
            <a:rPr lang="en-US" sz="2800" kern="1200"/>
            <a:t> Warnings for students to get back on task. Email notification to parents</a:t>
          </a:r>
        </a:p>
      </dsp:txBody>
      <dsp:txXfrm>
        <a:off x="6638046" y="3791421"/>
        <a:ext cx="3591465" cy="2102549"/>
      </dsp:txXfrm>
    </dsp:sp>
    <dsp:sp modelId="{60712B51-B265-4808-85E3-7531BF92EE08}">
      <dsp:nvSpPr>
        <dsp:cNvPr id="0" name=""/>
        <dsp:cNvSpPr/>
      </dsp:nvSpPr>
      <dsp:spPr>
        <a:xfrm rot="10800000">
          <a:off x="5455946" y="4381132"/>
          <a:ext cx="789125" cy="9231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692683" y="4565758"/>
        <a:ext cx="552388" cy="553876"/>
      </dsp:txXfrm>
    </dsp:sp>
    <dsp:sp modelId="{A5864668-F092-4E44-8583-B666B033A682}">
      <dsp:nvSpPr>
        <dsp:cNvPr id="0" name=""/>
        <dsp:cNvSpPr/>
      </dsp:nvSpPr>
      <dsp:spPr>
        <a:xfrm>
          <a:off x="1361425" y="3726008"/>
          <a:ext cx="3722291" cy="2233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Corrective</a:t>
          </a:r>
          <a:r>
            <a:rPr lang="en-US" sz="2800" kern="1200"/>
            <a:t> Weekly Monday Detentions, Monthly Saturday Detentions</a:t>
          </a:r>
        </a:p>
      </dsp:txBody>
      <dsp:txXfrm>
        <a:off x="1426838" y="3791421"/>
        <a:ext cx="3591465" cy="210254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34721" y="4415790"/>
            <a:ext cx="5140959" cy="4183380"/>
          </a:xfrm>
          <a:prstGeom prst="rect">
            <a:avLst/>
          </a:prstGeom>
          <a:noFill/>
          <a:ln>
            <a:noFill/>
          </a:ln>
        </p:spPr>
        <p:txBody>
          <a:bodyPr lIns="93162" tIns="93162" rIns="93162" bIns="93162"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DED1C-4656-4CF8-AD34-DC4A65BB39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842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931307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5.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5.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357469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2336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4/15/2025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01894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4/15/2025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454617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4/15/2025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81027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195944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293914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87915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01680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8528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05444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539970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34922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756137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284503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89441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34478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908066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49178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8489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ctrTitle"/>
          </p:nvPr>
        </p:nvSpPr>
        <p:spPr>
          <a:xfrm>
            <a:off x="1867746" y="1850006"/>
            <a:ext cx="9269308" cy="3568658"/>
          </a:xfrm>
        </p:spPr>
        <p:txBody>
          <a:bodyPr anchor="b">
            <a:normAutofit/>
          </a:bodyPr>
          <a:lstStyle>
            <a:lvl1pPr algn="ctr">
              <a:defRPr sz="5120"/>
            </a:lvl1pPr>
          </a:lstStyle>
          <a:p>
            <a:r>
              <a:rPr lang="en-US"/>
              <a:t>Click to edit Master title style</a:t>
            </a:r>
          </a:p>
        </p:txBody>
      </p:sp>
      <p:sp>
        <p:nvSpPr>
          <p:cNvPr id="3" name="Subtitle 2"/>
          <p:cNvSpPr>
            <a:spLocks noGrp="1"/>
          </p:cNvSpPr>
          <p:nvPr>
            <p:ph type="subTitle" idx="1"/>
          </p:nvPr>
        </p:nvSpPr>
        <p:spPr>
          <a:xfrm>
            <a:off x="1867746" y="5527041"/>
            <a:ext cx="9269308" cy="1950719"/>
          </a:xfrm>
        </p:spPr>
        <p:txBody>
          <a:bodyPr>
            <a:normAutofit/>
          </a:bodyPr>
          <a:lstStyle>
            <a:lvl1pPr marL="0" indent="0" algn="ctr">
              <a:buNone/>
              <a:defRPr sz="2347">
                <a:solidFill>
                  <a:schemeClr val="bg1">
                    <a:lumMod val="50000"/>
                  </a:schemeClr>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445830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74692" y="3366532"/>
            <a:ext cx="1105474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051991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2" y="1178401"/>
            <a:ext cx="11041869" cy="3892365"/>
          </a:xfrm>
        </p:spPr>
        <p:txBody>
          <a:bodyPr anchor="b">
            <a:normAutofit/>
          </a:bodyPr>
          <a:lstStyle>
            <a:lvl1pPr>
              <a:defRPr sz="4267"/>
            </a:lvl1pPr>
          </a:lstStyle>
          <a:p>
            <a:r>
              <a:rPr lang="en-US"/>
              <a:t>Click to edit Master title style</a:t>
            </a:r>
          </a:p>
        </p:txBody>
      </p:sp>
      <p:sp>
        <p:nvSpPr>
          <p:cNvPr id="3" name="Text Placeholder 2"/>
          <p:cNvSpPr>
            <a:spLocks noGrp="1"/>
          </p:cNvSpPr>
          <p:nvPr>
            <p:ph type="body" idx="1"/>
          </p:nvPr>
        </p:nvSpPr>
        <p:spPr>
          <a:xfrm>
            <a:off x="974692" y="5201717"/>
            <a:ext cx="11041869" cy="1945860"/>
          </a:xfrm>
        </p:spPr>
        <p:txBody>
          <a:bodyPr>
            <a:normAutofit/>
          </a:bodyPr>
          <a:lstStyle>
            <a:lvl1pPr marL="0" indent="0" algn="ctr">
              <a:buNone/>
              <a:defRPr sz="2133">
                <a:solidFill>
                  <a:schemeClr val="bg1">
                    <a:lumMod val="50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533702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12" name="Content Placeholder 2"/>
          <p:cNvSpPr>
            <a:spLocks noGrp="1"/>
          </p:cNvSpPr>
          <p:nvPr>
            <p:ph sz="quarter" idx="13"/>
          </p:nvPr>
        </p:nvSpPr>
        <p:spPr>
          <a:xfrm>
            <a:off x="974692" y="3366532"/>
            <a:ext cx="544642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583680" y="3366532"/>
            <a:ext cx="5445760"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1381086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3" name="Text Placeholder 2"/>
          <p:cNvSpPr>
            <a:spLocks noGrp="1"/>
          </p:cNvSpPr>
          <p:nvPr>
            <p:ph type="body" idx="1"/>
          </p:nvPr>
        </p:nvSpPr>
        <p:spPr>
          <a:xfrm>
            <a:off x="1222750" y="3372114"/>
            <a:ext cx="5198372"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Content Placeholder 3"/>
          <p:cNvSpPr>
            <a:spLocks noGrp="1"/>
          </p:cNvSpPr>
          <p:nvPr>
            <p:ph sz="quarter" idx="13"/>
          </p:nvPr>
        </p:nvSpPr>
        <p:spPr>
          <a:xfrm>
            <a:off x="974693" y="4339218"/>
            <a:ext cx="5446429"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2851" y="3372114"/>
            <a:ext cx="5207258"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3" name="Content Placeholder 5"/>
          <p:cNvSpPr>
            <a:spLocks noGrp="1"/>
          </p:cNvSpPr>
          <p:nvPr>
            <p:ph sz="quarter" idx="14"/>
          </p:nvPr>
        </p:nvSpPr>
        <p:spPr>
          <a:xfrm>
            <a:off x="6583681" y="4339218"/>
            <a:ext cx="5445761"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526285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8449258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4/15/2025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456659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4198067" cy="2877514"/>
          </a:xfrm>
        </p:spPr>
        <p:txBody>
          <a:bodyPr anchor="b"/>
          <a:lstStyle>
            <a:lvl1pPr algn="ctr">
              <a:defRPr sz="3413"/>
            </a:lvl1pPr>
          </a:lstStyle>
          <a:p>
            <a:r>
              <a:rPr lang="en-US"/>
              <a:t>Click to edit Master title style</a:t>
            </a:r>
          </a:p>
        </p:txBody>
      </p:sp>
      <p:sp>
        <p:nvSpPr>
          <p:cNvPr id="10" name="Content Placeholder 2"/>
          <p:cNvSpPr>
            <a:spLocks noGrp="1"/>
          </p:cNvSpPr>
          <p:nvPr>
            <p:ph sz="quarter" idx="13"/>
          </p:nvPr>
        </p:nvSpPr>
        <p:spPr>
          <a:xfrm>
            <a:off x="5416600" y="866988"/>
            <a:ext cx="6613507" cy="7369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693" y="3744500"/>
            <a:ext cx="4198068" cy="4491873"/>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302845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6330634" cy="2877517"/>
          </a:xfrm>
        </p:spPr>
        <p:txBody>
          <a:bodyPr anchor="b"/>
          <a:lstStyle>
            <a:lvl1pPr algn="ctr">
              <a:defRPr sz="3413"/>
            </a:lvl1pPr>
          </a:lstStyle>
          <a:p>
            <a:r>
              <a:rPr lang="en-US"/>
              <a:t>Click to edit Master title style</a:t>
            </a:r>
          </a:p>
        </p:txBody>
      </p:sp>
      <p:sp>
        <p:nvSpPr>
          <p:cNvPr id="3" name="Picture Placeholder 2"/>
          <p:cNvSpPr>
            <a:spLocks noGrp="1" noChangeAspect="1"/>
          </p:cNvSpPr>
          <p:nvPr>
            <p:ph type="pic" idx="1"/>
          </p:nvPr>
        </p:nvSpPr>
        <p:spPr>
          <a:xfrm>
            <a:off x="7919790" y="866988"/>
            <a:ext cx="3472382" cy="7369387"/>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714" y="3744501"/>
            <a:ext cx="6330612" cy="4491871"/>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406721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714" y="6100443"/>
            <a:ext cx="11055394" cy="115429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1263727" y="993082"/>
            <a:ext cx="10477367" cy="457121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693" y="7265746"/>
            <a:ext cx="11055415" cy="970627"/>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51615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6"/>
            <a:ext cx="11055415" cy="4874304"/>
          </a:xfrm>
        </p:spPr>
        <p:txBody>
          <a:bodyPr anchor="ctr"/>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5980190"/>
            <a:ext cx="11055415" cy="2256185"/>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561873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p>
        </p:txBody>
      </p:sp>
      <p:sp>
        <p:nvSpPr>
          <p:cNvPr id="12" name="Text Placeholder 3"/>
          <p:cNvSpPr>
            <a:spLocks noGrp="1"/>
          </p:cNvSpPr>
          <p:nvPr>
            <p:ph type="body" sz="half" idx="13"/>
          </p:nvPr>
        </p:nvSpPr>
        <p:spPr>
          <a:xfrm>
            <a:off x="1835354" y="5134268"/>
            <a:ext cx="9335786" cy="845921"/>
          </a:xfrm>
        </p:spPr>
        <p:txBody>
          <a:bodyPr anchor="t">
            <a:normAutofit/>
          </a:bodyPr>
          <a:lstStyle>
            <a:lvl1pPr marL="0" indent="0">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4" name="Text Placeholder 3"/>
          <p:cNvSpPr>
            <a:spLocks noGrp="1"/>
          </p:cNvSpPr>
          <p:nvPr>
            <p:ph type="body" sz="half" idx="2"/>
          </p:nvPr>
        </p:nvSpPr>
        <p:spPr>
          <a:xfrm>
            <a:off x="974693" y="6219088"/>
            <a:ext cx="11055415" cy="2021053"/>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
        <p:nvSpPr>
          <p:cNvPr id="13" name="TextBox 12"/>
          <p:cNvSpPr txBox="1"/>
          <p:nvPr/>
        </p:nvSpPr>
        <p:spPr>
          <a:xfrm>
            <a:off x="1068254" y="1072592"/>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a:solidFill>
                  <a:schemeClr val="tx1"/>
                </a:solidFill>
                <a:effectLst/>
              </a:rPr>
              <a:t>“</a:t>
            </a:r>
          </a:p>
        </p:txBody>
      </p:sp>
      <p:sp>
        <p:nvSpPr>
          <p:cNvPr id="14" name="TextBox 13"/>
          <p:cNvSpPr txBox="1"/>
          <p:nvPr/>
        </p:nvSpPr>
        <p:spPr>
          <a:xfrm>
            <a:off x="11261395" y="4257533"/>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a:solidFill>
                  <a:schemeClr val="tx1"/>
                </a:solidFill>
                <a:effectLst/>
              </a:rPr>
              <a:t>”</a:t>
            </a:r>
          </a:p>
        </p:txBody>
      </p:sp>
    </p:spTree>
    <p:extLst>
      <p:ext uri="{BB962C8B-B14F-4D97-AF65-F5344CB8AC3E}">
        <p14:creationId xmlns:p14="http://schemas.microsoft.com/office/powerpoint/2010/main" val="12156042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4" y="3041737"/>
            <a:ext cx="11055415" cy="3572388"/>
          </a:xfrm>
        </p:spPr>
        <p:txBody>
          <a:bodyPr anchor="b"/>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6630877"/>
            <a:ext cx="11055415"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383713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5" name="Title 1"/>
          <p:cNvSpPr>
            <a:spLocks noGrp="1"/>
          </p:cNvSpPr>
          <p:nvPr>
            <p:ph type="title"/>
          </p:nvPr>
        </p:nvSpPr>
        <p:spPr>
          <a:xfrm>
            <a:off x="974693" y="866987"/>
            <a:ext cx="11055415" cy="2282800"/>
          </a:xfrm>
        </p:spPr>
        <p:txBody>
          <a:bodyPr/>
          <a:lstStyle/>
          <a:p>
            <a:r>
              <a:rPr lang="en-US"/>
              <a:t>Click to edit Master title style</a:t>
            </a:r>
          </a:p>
        </p:txBody>
      </p:sp>
      <p:sp>
        <p:nvSpPr>
          <p:cNvPr id="7" name="Text Placeholder 2"/>
          <p:cNvSpPr>
            <a:spLocks noGrp="1"/>
          </p:cNvSpPr>
          <p:nvPr>
            <p:ph type="body" idx="1"/>
          </p:nvPr>
        </p:nvSpPr>
        <p:spPr>
          <a:xfrm>
            <a:off x="974692" y="3366532"/>
            <a:ext cx="3518908"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8" name="Text Placeholder 3"/>
          <p:cNvSpPr>
            <a:spLocks noGrp="1"/>
          </p:cNvSpPr>
          <p:nvPr>
            <p:ph type="body" sz="half" idx="15"/>
          </p:nvPr>
        </p:nvSpPr>
        <p:spPr>
          <a:xfrm>
            <a:off x="974692" y="4186106"/>
            <a:ext cx="3518908"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9" name="Text Placeholder 4"/>
          <p:cNvSpPr>
            <a:spLocks noGrp="1"/>
          </p:cNvSpPr>
          <p:nvPr>
            <p:ph type="body" sz="quarter" idx="3"/>
          </p:nvPr>
        </p:nvSpPr>
        <p:spPr>
          <a:xfrm>
            <a:off x="4749215" y="3366532"/>
            <a:ext cx="3510956"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0" name="Text Placeholder 3"/>
          <p:cNvSpPr>
            <a:spLocks noGrp="1"/>
          </p:cNvSpPr>
          <p:nvPr>
            <p:ph type="body" sz="half" idx="16"/>
          </p:nvPr>
        </p:nvSpPr>
        <p:spPr>
          <a:xfrm>
            <a:off x="4737439" y="4186106"/>
            <a:ext cx="3523574"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11" name="Text Placeholder 4"/>
          <p:cNvSpPr>
            <a:spLocks noGrp="1"/>
          </p:cNvSpPr>
          <p:nvPr>
            <p:ph type="body" sz="quarter" idx="13"/>
          </p:nvPr>
        </p:nvSpPr>
        <p:spPr>
          <a:xfrm>
            <a:off x="8504851" y="3366532"/>
            <a:ext cx="3525257"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Text Placeholder 3"/>
          <p:cNvSpPr>
            <a:spLocks noGrp="1"/>
          </p:cNvSpPr>
          <p:nvPr>
            <p:ph type="body" sz="half" idx="17"/>
          </p:nvPr>
        </p:nvSpPr>
        <p:spPr>
          <a:xfrm>
            <a:off x="8504851" y="4186106"/>
            <a:ext cx="3525257"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540140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30" name="Title 1"/>
          <p:cNvSpPr>
            <a:spLocks noGrp="1"/>
          </p:cNvSpPr>
          <p:nvPr>
            <p:ph type="title"/>
          </p:nvPr>
        </p:nvSpPr>
        <p:spPr>
          <a:xfrm>
            <a:off x="974693" y="868653"/>
            <a:ext cx="11055415" cy="2281134"/>
          </a:xfrm>
        </p:spPr>
        <p:txBody>
          <a:bodyPr/>
          <a:lstStyle/>
          <a:p>
            <a:r>
              <a:rPr lang="en-US"/>
              <a:t>Click to edit Master title style</a:t>
            </a:r>
          </a:p>
        </p:txBody>
      </p:sp>
      <p:sp>
        <p:nvSpPr>
          <p:cNvPr id="19" name="Text Placeholder 2"/>
          <p:cNvSpPr>
            <a:spLocks noGrp="1"/>
          </p:cNvSpPr>
          <p:nvPr>
            <p:ph type="body" idx="1"/>
          </p:nvPr>
        </p:nvSpPr>
        <p:spPr>
          <a:xfrm>
            <a:off x="974693" y="5980188"/>
            <a:ext cx="351617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0" name="Picture Placeholder 2"/>
          <p:cNvSpPr>
            <a:spLocks noGrp="1" noChangeAspect="1"/>
          </p:cNvSpPr>
          <p:nvPr>
            <p:ph type="pic" idx="15"/>
          </p:nvPr>
        </p:nvSpPr>
        <p:spPr>
          <a:xfrm>
            <a:off x="974693" y="3366532"/>
            <a:ext cx="3516170" cy="2167467"/>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1" name="Text Placeholder 3"/>
          <p:cNvSpPr>
            <a:spLocks noGrp="1"/>
          </p:cNvSpPr>
          <p:nvPr>
            <p:ph type="body" sz="half" idx="18"/>
          </p:nvPr>
        </p:nvSpPr>
        <p:spPr>
          <a:xfrm>
            <a:off x="974693" y="6799761"/>
            <a:ext cx="3516170" cy="1436612"/>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2" name="Text Placeholder 4"/>
          <p:cNvSpPr>
            <a:spLocks noGrp="1"/>
          </p:cNvSpPr>
          <p:nvPr>
            <p:ph type="body" sz="quarter" idx="3"/>
          </p:nvPr>
        </p:nvSpPr>
        <p:spPr>
          <a:xfrm>
            <a:off x="4738943" y="5980188"/>
            <a:ext cx="352195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3" name="Picture Placeholder 2"/>
          <p:cNvSpPr>
            <a:spLocks noGrp="1" noChangeAspect="1"/>
          </p:cNvSpPr>
          <p:nvPr>
            <p:ph type="pic" idx="21"/>
          </p:nvPr>
        </p:nvSpPr>
        <p:spPr>
          <a:xfrm>
            <a:off x="4737438" y="3366532"/>
            <a:ext cx="3523575"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4" name="Text Placeholder 3"/>
          <p:cNvSpPr>
            <a:spLocks noGrp="1"/>
          </p:cNvSpPr>
          <p:nvPr>
            <p:ph type="body" sz="half" idx="19"/>
          </p:nvPr>
        </p:nvSpPr>
        <p:spPr>
          <a:xfrm>
            <a:off x="4737438" y="6799759"/>
            <a:ext cx="3523575" cy="1436614"/>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5" name="Text Placeholder 4"/>
          <p:cNvSpPr>
            <a:spLocks noGrp="1"/>
          </p:cNvSpPr>
          <p:nvPr>
            <p:ph type="body" sz="quarter" idx="13"/>
          </p:nvPr>
        </p:nvSpPr>
        <p:spPr>
          <a:xfrm>
            <a:off x="8504852" y="5980188"/>
            <a:ext cx="3520726"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6" name="Picture Placeholder 2"/>
          <p:cNvSpPr>
            <a:spLocks noGrp="1" noChangeAspect="1"/>
          </p:cNvSpPr>
          <p:nvPr>
            <p:ph type="pic" idx="22"/>
          </p:nvPr>
        </p:nvSpPr>
        <p:spPr>
          <a:xfrm>
            <a:off x="8504851" y="3366532"/>
            <a:ext cx="3525257"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7" name="Text Placeholder 3"/>
          <p:cNvSpPr>
            <a:spLocks noGrp="1"/>
          </p:cNvSpPr>
          <p:nvPr>
            <p:ph type="body" sz="half" idx="20"/>
          </p:nvPr>
        </p:nvSpPr>
        <p:spPr>
          <a:xfrm>
            <a:off x="8504718" y="6799756"/>
            <a:ext cx="3525390" cy="1436617"/>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3685084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74694" y="3366533"/>
            <a:ext cx="11055415" cy="48698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717927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Vertical Title 1"/>
          <p:cNvSpPr>
            <a:spLocks noGrp="1"/>
          </p:cNvSpPr>
          <p:nvPr>
            <p:ph type="title" orient="vert"/>
          </p:nvPr>
        </p:nvSpPr>
        <p:spPr>
          <a:xfrm>
            <a:off x="9306560" y="866989"/>
            <a:ext cx="2723548" cy="73693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74693" y="866989"/>
            <a:ext cx="8169306" cy="73693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911943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713562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5ACCC9D5-47B2-4269-B2B5-1CB9A9D35D98}"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448915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05810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shade val="82000"/>
                  </a:schemeClr>
                </a:solidFill>
              </a:defRPr>
            </a:lvl1pPr>
            <a:lvl2pPr marL="487695" indent="0">
              <a:buNone/>
              <a:defRPr sz="2133">
                <a:solidFill>
                  <a:schemeClr val="tx1">
                    <a:shade val="82000"/>
                  </a:schemeClr>
                </a:solidFill>
              </a:defRPr>
            </a:lvl2pPr>
            <a:lvl3pPr marL="975390" indent="0">
              <a:buNone/>
              <a:defRPr sz="1920">
                <a:solidFill>
                  <a:schemeClr val="tx1">
                    <a:shade val="82000"/>
                  </a:schemeClr>
                </a:solidFill>
              </a:defRPr>
            </a:lvl3pPr>
            <a:lvl4pPr marL="1463086" indent="0">
              <a:buNone/>
              <a:defRPr sz="1707">
                <a:solidFill>
                  <a:schemeClr val="tx1">
                    <a:shade val="82000"/>
                  </a:schemeClr>
                </a:solidFill>
              </a:defRPr>
            </a:lvl4pPr>
            <a:lvl5pPr marL="1950781" indent="0">
              <a:buNone/>
              <a:defRPr sz="1707">
                <a:solidFill>
                  <a:schemeClr val="tx1">
                    <a:shade val="82000"/>
                  </a:schemeClr>
                </a:solidFill>
              </a:defRPr>
            </a:lvl5pPr>
            <a:lvl6pPr marL="2438476" indent="0">
              <a:buNone/>
              <a:defRPr sz="1707">
                <a:solidFill>
                  <a:schemeClr val="tx1">
                    <a:shade val="82000"/>
                  </a:schemeClr>
                </a:solidFill>
              </a:defRPr>
            </a:lvl6pPr>
            <a:lvl7pPr marL="2926171" indent="0">
              <a:buNone/>
              <a:defRPr sz="1707">
                <a:solidFill>
                  <a:schemeClr val="tx1">
                    <a:shade val="82000"/>
                  </a:schemeClr>
                </a:solidFill>
              </a:defRPr>
            </a:lvl7pPr>
            <a:lvl8pPr marL="3413867" indent="0">
              <a:buNone/>
              <a:defRPr sz="1707">
                <a:solidFill>
                  <a:schemeClr val="tx1">
                    <a:shade val="82000"/>
                  </a:schemeClr>
                </a:solidFill>
              </a:defRPr>
            </a:lvl8pPr>
            <a:lvl9pPr marL="3901562" indent="0">
              <a:buNone/>
              <a:defRPr sz="1707">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CCC9D5-47B2-4269-B2B5-1CB9A9D35D98}"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316061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CCC9D5-47B2-4269-B2B5-1CB9A9D35D98}"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6187666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CCC9D5-47B2-4269-B2B5-1CB9A9D35D98}" type="datetimeFigureOut">
              <a:rPr lang="en-US" smtClean="0"/>
              <a:t>4/15/2025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687289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CCC9D5-47B2-4269-B2B5-1CB9A9D35D98}" type="datetimeFigureOut">
              <a:rPr lang="en-US" smtClean="0"/>
              <a:t>4/15/2025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478848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CCC9D5-47B2-4269-B2B5-1CB9A9D35D98}" type="datetimeFigureOut">
              <a:rPr lang="en-US" smtClean="0"/>
              <a:t>4/15/2025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780028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955065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9347782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5944983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9877659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a:extLst>
              <a:ext uri="{FF2B5EF4-FFF2-40B4-BE49-F238E27FC236}">
                <a16:creationId xmlns:a16="http://schemas.microsoft.com/office/drawing/2014/main" id="{BA5D5A72-CB6F-F8DE-E2C9-90459C8C3DC1}"/>
              </a:ext>
              <a:ext uri="{C183D7F6-B498-43B3-948B-1728B52AA6E4}">
                <adec:decorative xmlns:adec="http://schemas.microsoft.com/office/drawing/2017/decorative" val="1"/>
              </a:ext>
            </a:extLst>
          </p:cNvPr>
          <p:cNvSpPr/>
          <p:nvPr/>
        </p:nvSpPr>
        <p:spPr>
          <a:xfrm>
            <a:off x="0" y="0"/>
            <a:ext cx="5648960" cy="9780693"/>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sz="1493"/>
          </a:p>
        </p:txBody>
      </p:sp>
      <p:sp>
        <p:nvSpPr>
          <p:cNvPr id="20" name="Freeform: Shape 19">
            <a:extLst>
              <a:ext uri="{FF2B5EF4-FFF2-40B4-BE49-F238E27FC236}">
                <a16:creationId xmlns:a16="http://schemas.microsoft.com/office/drawing/2014/main" id="{E66FD7FF-2869-7902-36B2-2B229AB9AB19}"/>
              </a:ext>
              <a:ext uri="{C183D7F6-B498-43B3-948B-1728B52AA6E4}">
                <adec:decorative xmlns:adec="http://schemas.microsoft.com/office/drawing/2017/decorative" val="1"/>
              </a:ext>
            </a:extLst>
          </p:cNvPr>
          <p:cNvSpPr/>
          <p:nvPr userDrawn="1"/>
        </p:nvSpPr>
        <p:spPr>
          <a:xfrm>
            <a:off x="1600201" y="1668417"/>
            <a:ext cx="9804400" cy="8113454"/>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lvl="0"/>
            <a:endParaRPr lang="en-US" sz="1493">
              <a:solidFill>
                <a:schemeClr val="tx1"/>
              </a:solidFill>
            </a:endParaRPr>
          </a:p>
        </p:txBody>
      </p:sp>
      <p:sp>
        <p:nvSpPr>
          <p:cNvPr id="18" name="Freeform: Shape 17">
            <a:extLst>
              <a:ext uri="{FF2B5EF4-FFF2-40B4-BE49-F238E27FC236}">
                <a16:creationId xmlns:a16="http://schemas.microsoft.com/office/drawing/2014/main" id="{B1457C88-4472-81CF-02AF-4421E0A3084B}"/>
              </a:ext>
              <a:ext uri="{C183D7F6-B498-43B3-948B-1728B52AA6E4}">
                <adec:decorative xmlns:adec="http://schemas.microsoft.com/office/drawing/2017/decorative" val="1"/>
              </a:ext>
            </a:extLst>
          </p:cNvPr>
          <p:cNvSpPr/>
          <p:nvPr userDrawn="1"/>
        </p:nvSpPr>
        <p:spPr>
          <a:xfrm>
            <a:off x="2874058" y="0"/>
            <a:ext cx="7256685" cy="7674985"/>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lvl="0"/>
            <a:endParaRPr lang="en-US" sz="1493">
              <a:solidFill>
                <a:schemeClr val="tx1"/>
              </a:solidFill>
            </a:endParaRPr>
          </a:p>
        </p:txBody>
      </p:sp>
      <p:sp>
        <p:nvSpPr>
          <p:cNvPr id="2" name="Title 1"/>
          <p:cNvSpPr>
            <a:spLocks noGrp="1"/>
          </p:cNvSpPr>
          <p:nvPr>
            <p:ph type="ctrTitle" hasCustomPrompt="1"/>
          </p:nvPr>
        </p:nvSpPr>
        <p:spPr>
          <a:xfrm>
            <a:off x="3093110" y="1152323"/>
            <a:ext cx="6818582" cy="5448848"/>
          </a:xfrm>
        </p:spPr>
        <p:txBody>
          <a:bodyPr tIns="0" bIns="0" anchor="ctr" anchorCtr="0">
            <a:noAutofit/>
          </a:bodyPr>
          <a:lstStyle>
            <a:lvl1pPr algn="ctr">
              <a:lnSpc>
                <a:spcPct val="100000"/>
              </a:lnSpc>
              <a:defRPr sz="3840"/>
            </a:lvl1pPr>
          </a:lstStyle>
          <a:p>
            <a:r>
              <a:rPr lang="en-US"/>
              <a:t>Click to add title</a:t>
            </a:r>
          </a:p>
        </p:txBody>
      </p:sp>
    </p:spTree>
    <p:extLst>
      <p:ext uri="{BB962C8B-B14F-4D97-AF65-F5344CB8AC3E}">
        <p14:creationId xmlns:p14="http://schemas.microsoft.com/office/powerpoint/2010/main" val="2276658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 uri="{C183D7F6-B498-43B3-948B-1728B52AA6E4}">
                <adec:decorative xmlns:adec="http://schemas.microsoft.com/office/drawing/2017/decorative" val="1"/>
              </a:ext>
            </a:extLst>
          </p:cNvPr>
          <p:cNvGrpSpPr/>
          <p:nvPr userDrawn="1"/>
        </p:nvGrpSpPr>
        <p:grpSpPr>
          <a:xfrm>
            <a:off x="6882457" y="4842695"/>
            <a:ext cx="6122343" cy="4932225"/>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493"/>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493"/>
            </a:p>
          </p:txBody>
        </p:sp>
      </p:grpSp>
      <p:grpSp>
        <p:nvGrpSpPr>
          <p:cNvPr id="9" name="Group 8">
            <a:extLst>
              <a:ext uri="{FF2B5EF4-FFF2-40B4-BE49-F238E27FC236}">
                <a16:creationId xmlns:a16="http://schemas.microsoft.com/office/drawing/2014/main" id="{0F297964-0B81-31DC-6D6D-1414832238B1}"/>
              </a:ext>
              <a:ext uri="{C183D7F6-B498-43B3-948B-1728B52AA6E4}">
                <adec:decorative xmlns:adec="http://schemas.microsoft.com/office/drawing/2017/decorative" val="1"/>
              </a:ext>
            </a:extLst>
          </p:cNvPr>
          <p:cNvGrpSpPr/>
          <p:nvPr userDrawn="1"/>
        </p:nvGrpSpPr>
        <p:grpSpPr>
          <a:xfrm flipH="1" flipV="1">
            <a:off x="6896651" y="1"/>
            <a:ext cx="6122343" cy="4932225"/>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493"/>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sz="1493"/>
            </a:p>
          </p:txBody>
        </p:sp>
      </p:grpSp>
      <p:sp>
        <p:nvSpPr>
          <p:cNvPr id="14" name="Image 2">
            <a:extLst>
              <a:ext uri="{FF2B5EF4-FFF2-40B4-BE49-F238E27FC236}">
                <a16:creationId xmlns:a16="http://schemas.microsoft.com/office/drawing/2014/main" id="{EFFAEAD9-58A9-096B-C6D0-58F7AD08EB20}"/>
              </a:ext>
              <a:ext uri="{C183D7F6-B498-43B3-948B-1728B52AA6E4}">
                <adec:decorative xmlns:adec="http://schemas.microsoft.com/office/drawing/2017/decorative" val="1"/>
              </a:ext>
            </a:extLst>
          </p:cNvPr>
          <p:cNvSpPr/>
          <p:nvPr/>
        </p:nvSpPr>
        <p:spPr>
          <a:xfrm>
            <a:off x="8152020" y="6510448"/>
            <a:ext cx="826689" cy="110225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sz="1493"/>
          </a:p>
        </p:txBody>
      </p:sp>
      <p:sp>
        <p:nvSpPr>
          <p:cNvPr id="2" name="Title 1">
            <a:extLst>
              <a:ext uri="{FF2B5EF4-FFF2-40B4-BE49-F238E27FC236}">
                <a16:creationId xmlns:a16="http://schemas.microsoft.com/office/drawing/2014/main" id="{9A1CFBBA-B680-A6A7-3C4B-5FEAC4253283}"/>
              </a:ext>
            </a:extLst>
          </p:cNvPr>
          <p:cNvSpPr>
            <a:spLocks noGrp="1"/>
          </p:cNvSpPr>
          <p:nvPr>
            <p:ph type="title" hasCustomPrompt="1"/>
          </p:nvPr>
        </p:nvSpPr>
        <p:spPr>
          <a:xfrm>
            <a:off x="975360" y="1503679"/>
            <a:ext cx="7022592" cy="2177930"/>
          </a:xfrm>
        </p:spPr>
        <p:txBody>
          <a:bodyPr tIns="0" bIns="0">
            <a:noAutofit/>
          </a:bodyPr>
          <a:lstStyle>
            <a:lvl1pPr algn="l">
              <a:lnSpc>
                <a:spcPct val="100000"/>
              </a:lnSpc>
              <a:defRPr sz="3840"/>
            </a:lvl1pPr>
          </a:lstStyle>
          <a:p>
            <a:r>
              <a:rPr lang="en-US"/>
              <a:t>Click to add title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hasCustomPrompt="1"/>
          </p:nvPr>
        </p:nvSpPr>
        <p:spPr>
          <a:xfrm>
            <a:off x="975360" y="4031488"/>
            <a:ext cx="7022592" cy="4561556"/>
          </a:xfrm>
        </p:spPr>
        <p:txBody>
          <a:bodyPr lIns="91440" tIns="0" rIns="91440" bIns="0">
            <a:normAutofit/>
          </a:bodyPr>
          <a:lstStyle>
            <a:lvl1pPr marL="0" indent="0">
              <a:lnSpc>
                <a:spcPct val="150000"/>
              </a:lnSpc>
              <a:spcBef>
                <a:spcPts val="0"/>
              </a:spcBef>
              <a:buNone/>
              <a:defRPr sz="2560"/>
            </a:lvl1pPr>
            <a:lvl2pPr marL="370648">
              <a:lnSpc>
                <a:spcPct val="150000"/>
              </a:lnSpc>
              <a:spcBef>
                <a:spcPts val="0"/>
              </a:spcBef>
              <a:defRPr sz="2133"/>
            </a:lvl2pPr>
            <a:lvl3pPr marL="731543">
              <a:lnSpc>
                <a:spcPct val="150000"/>
              </a:lnSpc>
              <a:spcBef>
                <a:spcPts val="0"/>
              </a:spcBef>
              <a:defRPr sz="1920"/>
            </a:lvl3pPr>
          </a:lstStyle>
          <a:p>
            <a:pPr lvl="0"/>
            <a:r>
              <a:rPr lang="en-US"/>
              <a:t>Click to add text</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71114D1E-7749-DD58-8782-318E4F679DE0}"/>
              </a:ext>
            </a:extLst>
          </p:cNvPr>
          <p:cNvSpPr>
            <a:spLocks noGrp="1"/>
          </p:cNvSpPr>
          <p:nvPr>
            <p:ph type="sldNum" sz="quarter" idx="10"/>
          </p:nvPr>
        </p:nvSpPr>
        <p:spPr>
          <a:xfrm>
            <a:off x="11049000" y="650239"/>
            <a:ext cx="1138762" cy="670562"/>
          </a:xfrm>
        </p:spPr>
        <p:txBody>
          <a:bodyPr/>
          <a:lstStyle>
            <a:lvl1pPr>
              <a:defRPr sz="1707">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14873887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7D12D-0FCA-3396-988D-452D3D526E3D}"/>
              </a:ext>
              <a:ext uri="{C183D7F6-B498-43B3-948B-1728B52AA6E4}">
                <adec:decorative xmlns:adec="http://schemas.microsoft.com/office/drawing/2017/decorative" val="1"/>
              </a:ext>
            </a:extLst>
          </p:cNvPr>
          <p:cNvSpPr/>
          <p:nvPr userDrawn="1"/>
        </p:nvSpPr>
        <p:spPr>
          <a:xfrm>
            <a:off x="-25668" y="4822613"/>
            <a:ext cx="13030467" cy="4930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80"/>
          </a:p>
        </p:txBody>
      </p:sp>
      <p:sp>
        <p:nvSpPr>
          <p:cNvPr id="6" name="Rectangle 5">
            <a:extLst>
              <a:ext uri="{FF2B5EF4-FFF2-40B4-BE49-F238E27FC236}">
                <a16:creationId xmlns:a16="http://schemas.microsoft.com/office/drawing/2014/main" id="{11710CE8-8A83-C0D3-623E-AFCC6C6A2930}"/>
              </a:ext>
              <a:ext uri="{C183D7F6-B498-43B3-948B-1728B52AA6E4}">
                <adec:decorative xmlns:adec="http://schemas.microsoft.com/office/drawing/2017/decorative" val="1"/>
              </a:ext>
            </a:extLst>
          </p:cNvPr>
          <p:cNvSpPr/>
          <p:nvPr userDrawn="1"/>
        </p:nvSpPr>
        <p:spPr>
          <a:xfrm>
            <a:off x="472903" y="472902"/>
            <a:ext cx="12058996" cy="85713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7"/>
          </a:p>
        </p:txBody>
      </p:sp>
      <p:grpSp>
        <p:nvGrpSpPr>
          <p:cNvPr id="18" name="Group 17">
            <a:extLst>
              <a:ext uri="{FF2B5EF4-FFF2-40B4-BE49-F238E27FC236}">
                <a16:creationId xmlns:a16="http://schemas.microsoft.com/office/drawing/2014/main" id="{7AA66C80-37C3-6D28-7564-733A30B2CD8D}"/>
              </a:ext>
              <a:ext uri="{C183D7F6-B498-43B3-948B-1728B52AA6E4}">
                <adec:decorative xmlns:adec="http://schemas.microsoft.com/office/drawing/2017/decorative" val="1"/>
              </a:ext>
            </a:extLst>
          </p:cNvPr>
          <p:cNvGrpSpPr/>
          <p:nvPr userDrawn="1"/>
        </p:nvGrpSpPr>
        <p:grpSpPr>
          <a:xfrm flipH="1">
            <a:off x="9977120" y="0"/>
            <a:ext cx="3027680" cy="4064651"/>
            <a:chOff x="0" y="0"/>
            <a:chExt cx="2838450" cy="2857958"/>
          </a:xfrm>
        </p:grpSpPr>
        <p:sp>
          <p:nvSpPr>
            <p:cNvPr id="12" name="Freeform: Shape 28">
              <a:extLst>
                <a:ext uri="{FF2B5EF4-FFF2-40B4-BE49-F238E27FC236}">
                  <a16:creationId xmlns:a16="http://schemas.microsoft.com/office/drawing/2014/main" id="{D9DB7C23-E0CF-A75F-BFFD-4E7679AF4AD5}"/>
                </a:ext>
                <a:ext uri="{C183D7F6-B498-43B3-948B-1728B52AA6E4}">
                  <adec:decorative xmlns:adec="http://schemas.microsoft.com/office/drawing/2017/decorative" val="1"/>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sz="1493"/>
            </a:p>
          </p:txBody>
        </p:sp>
        <p:sp>
          <p:nvSpPr>
            <p:cNvPr id="15" name="Freeform: Shape 15">
              <a:extLst>
                <a:ext uri="{FF2B5EF4-FFF2-40B4-BE49-F238E27FC236}">
                  <a16:creationId xmlns:a16="http://schemas.microsoft.com/office/drawing/2014/main" id="{4D62A0CC-A0CE-403A-A167-27225B2C6083}"/>
                </a:ext>
                <a:ext uri="{C183D7F6-B498-43B3-948B-1728B52AA6E4}">
                  <adec:decorative xmlns:adec="http://schemas.microsoft.com/office/drawing/2017/decorative" val="1"/>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sz="1493">
                <a:solidFill>
                  <a:schemeClr val="tx1"/>
                </a:solidFill>
              </a:endParaRPr>
            </a:p>
          </p:txBody>
        </p:sp>
        <p:sp>
          <p:nvSpPr>
            <p:cNvPr id="16" name="Image 2">
              <a:extLst>
                <a:ext uri="{FF2B5EF4-FFF2-40B4-BE49-F238E27FC236}">
                  <a16:creationId xmlns:a16="http://schemas.microsoft.com/office/drawing/2014/main" id="{F8AD83DA-A293-6D56-F606-7C98C403A3F7}"/>
                </a:ext>
                <a:ext uri="{C183D7F6-B498-43B3-948B-1728B52AA6E4}">
                  <adec:decorative xmlns:adec="http://schemas.microsoft.com/office/drawing/2017/decorative" val="1"/>
                </a:ext>
              </a:extLst>
            </p:cNvPr>
            <p:cNvSpPr/>
            <p:nvPr userDrawn="1"/>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1493"/>
            </a:p>
          </p:txBody>
        </p:sp>
      </p:grpSp>
      <p:sp>
        <p:nvSpPr>
          <p:cNvPr id="2" name="Title 1"/>
          <p:cNvSpPr>
            <a:spLocks noGrp="1"/>
          </p:cNvSpPr>
          <p:nvPr userDrawn="1">
            <p:ph type="title" hasCustomPrompt="1"/>
          </p:nvPr>
        </p:nvSpPr>
        <p:spPr>
          <a:xfrm>
            <a:off x="6082604" y="1509864"/>
            <a:ext cx="6105158" cy="6740059"/>
          </a:xfrm>
        </p:spPr>
        <p:txBody>
          <a:bodyPr tIns="0" bIns="0" anchor="ctr">
            <a:noAutofit/>
          </a:bodyPr>
          <a:lstStyle>
            <a:lvl1pPr algn="l">
              <a:lnSpc>
                <a:spcPct val="100000"/>
              </a:lnSpc>
              <a:defRPr sz="3840" b="1"/>
            </a:lvl1pPr>
          </a:lstStyle>
          <a:p>
            <a:r>
              <a:rPr lang="en-US"/>
              <a:t>Click to add title</a:t>
            </a:r>
          </a:p>
        </p:txBody>
      </p:sp>
      <p:sp>
        <p:nvSpPr>
          <p:cNvPr id="8" name="Picture Placeholder 7">
            <a:extLst>
              <a:ext uri="{FF2B5EF4-FFF2-40B4-BE49-F238E27FC236}">
                <a16:creationId xmlns:a16="http://schemas.microsoft.com/office/drawing/2014/main" id="{E979AC40-7C15-9431-5B1A-415655A7FC05}"/>
              </a:ext>
            </a:extLst>
          </p:cNvPr>
          <p:cNvSpPr>
            <a:spLocks noGrp="1"/>
          </p:cNvSpPr>
          <p:nvPr>
            <p:ph type="pic" sz="quarter" idx="11" hasCustomPrompt="1"/>
          </p:nvPr>
        </p:nvSpPr>
        <p:spPr>
          <a:xfrm>
            <a:off x="472902" y="1"/>
            <a:ext cx="4634341" cy="9044658"/>
          </a:xfrm>
        </p:spPr>
        <p:txBody>
          <a:bodyPr>
            <a:normAutofit/>
          </a:bodyPr>
          <a:lstStyle>
            <a:lvl1pPr marL="0" indent="0">
              <a:buNone/>
              <a:defRPr sz="1920"/>
            </a:lvl1pPr>
          </a:lstStyle>
          <a:p>
            <a:pPr lvl="0"/>
            <a:r>
              <a:rPr lang="en-US"/>
              <a:t>Click to add picture</a:t>
            </a:r>
          </a:p>
        </p:txBody>
      </p:sp>
    </p:spTree>
    <p:extLst>
      <p:ext uri="{BB962C8B-B14F-4D97-AF65-F5344CB8AC3E}">
        <p14:creationId xmlns:p14="http://schemas.microsoft.com/office/powerpoint/2010/main" val="21564697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25668" y="-569"/>
            <a:ext cx="13030467" cy="4930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8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472903" y="598035"/>
            <a:ext cx="12058996" cy="85713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7"/>
          </a:p>
        </p:txBody>
      </p:sp>
      <p:sp>
        <p:nvSpPr>
          <p:cNvPr id="36" name="Freeform 35">
            <a:extLst>
              <a:ext uri="{FF2B5EF4-FFF2-40B4-BE49-F238E27FC236}">
                <a16:creationId xmlns:a16="http://schemas.microsoft.com/office/drawing/2014/main" id="{A8E2FA61-C047-21BB-AA50-F84AD7685498}"/>
              </a:ext>
              <a:ext uri="{C183D7F6-B498-43B3-948B-1728B52AA6E4}">
                <adec:decorative xmlns:adec="http://schemas.microsoft.com/office/drawing/2017/decorative" val="1"/>
              </a:ext>
            </a:extLst>
          </p:cNvPr>
          <p:cNvSpPr/>
          <p:nvPr userDrawn="1"/>
        </p:nvSpPr>
        <p:spPr>
          <a:xfrm rot="16200000">
            <a:off x="5644050" y="5957307"/>
            <a:ext cx="3999797" cy="3620419"/>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97536" tIns="48768" rIns="97536" bIns="48768" numCol="1" anchor="t" anchorCtr="0" compatLnSpc="1">
            <a:prstTxWarp prst="textNoShape">
              <a:avLst/>
            </a:prstTxWarp>
            <a:noAutofit/>
          </a:bodyPr>
          <a:lstStyle/>
          <a:p>
            <a:pPr lvl="0"/>
            <a:endParaRPr lang="en-US" sz="1493">
              <a:solidFill>
                <a:schemeClr val="tx1"/>
              </a:solidFill>
            </a:endParaRPr>
          </a:p>
        </p:txBody>
      </p:sp>
      <p:sp>
        <p:nvSpPr>
          <p:cNvPr id="33" name="Freeform 32">
            <a:extLst>
              <a:ext uri="{FF2B5EF4-FFF2-40B4-BE49-F238E27FC236}">
                <a16:creationId xmlns:a16="http://schemas.microsoft.com/office/drawing/2014/main" id="{1A2791BA-760E-9FA5-8743-D0B699FC9835}"/>
              </a:ext>
              <a:ext uri="{C183D7F6-B498-43B3-948B-1728B52AA6E4}">
                <adec:decorative xmlns:adec="http://schemas.microsoft.com/office/drawing/2017/decorative" val="1"/>
              </a:ext>
            </a:extLst>
          </p:cNvPr>
          <p:cNvSpPr/>
          <p:nvPr userDrawn="1"/>
        </p:nvSpPr>
        <p:spPr>
          <a:xfrm>
            <a:off x="1" y="4926370"/>
            <a:ext cx="464257" cy="4827230"/>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493"/>
          </a:p>
        </p:txBody>
      </p:sp>
      <p:sp>
        <p:nvSpPr>
          <p:cNvPr id="4" name="Titl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975360" y="1503680"/>
            <a:ext cx="5610191" cy="3548484"/>
          </a:xfrm>
        </p:spPr>
        <p:txBody>
          <a:bodyPr tIns="0" bIns="0">
            <a:noAutofit/>
          </a:bodyPr>
          <a:lstStyle>
            <a:lvl1pPr algn="l">
              <a:lnSpc>
                <a:spcPct val="100000"/>
              </a:lnSpc>
              <a:defRPr sz="3840"/>
            </a:lvl1pPr>
          </a:lstStyle>
          <a:p>
            <a:r>
              <a:rPr lang="en-US"/>
              <a:t>Click to add text</a:t>
            </a:r>
          </a:p>
        </p:txBody>
      </p:sp>
      <p:sp>
        <p:nvSpPr>
          <p:cNvPr id="5" name="Content Placeholder 2">
            <a:extLst>
              <a:ext uri="{FF2B5EF4-FFF2-40B4-BE49-F238E27FC236}">
                <a16:creationId xmlns:a16="http://schemas.microsoft.com/office/drawing/2014/main" id="{C51465C6-2CDE-B5BF-F22E-CBDD44E86CFC}"/>
              </a:ext>
            </a:extLst>
          </p:cNvPr>
          <p:cNvSpPr>
            <a:spLocks noGrp="1"/>
          </p:cNvSpPr>
          <p:nvPr userDrawn="1">
            <p:ph idx="1" hasCustomPrompt="1"/>
          </p:nvPr>
        </p:nvSpPr>
        <p:spPr>
          <a:xfrm>
            <a:off x="975360" y="5416889"/>
            <a:ext cx="5610191" cy="3176154"/>
          </a:xfrm>
        </p:spPr>
        <p:txBody>
          <a:bodyPr lIns="91440" tIns="0" rIns="91440" bIns="0">
            <a:normAutofit/>
          </a:bodyPr>
          <a:lstStyle>
            <a:lvl1pPr marL="0" indent="0">
              <a:lnSpc>
                <a:spcPct val="100000"/>
              </a:lnSpc>
              <a:spcBef>
                <a:spcPts val="0"/>
              </a:spcBef>
              <a:buNone/>
              <a:defRPr sz="2560"/>
            </a:lvl1pPr>
            <a:lvl2pPr marL="370648">
              <a:lnSpc>
                <a:spcPct val="100000"/>
              </a:lnSpc>
              <a:spcBef>
                <a:spcPts val="0"/>
              </a:spcBef>
              <a:defRPr sz="2560"/>
            </a:lvl2pPr>
            <a:lvl3pPr marL="731543">
              <a:lnSpc>
                <a:spcPct val="100000"/>
              </a:lnSpc>
              <a:spcBef>
                <a:spcPts val="0"/>
              </a:spcBef>
              <a:defRPr sz="2560"/>
            </a:lvl3pPr>
          </a:lstStyle>
          <a:p>
            <a:pPr lvl="0"/>
            <a:r>
              <a:rPr lang="en-US"/>
              <a:t>Click to add text</a:t>
            </a:r>
          </a:p>
          <a:p>
            <a:pPr lvl="1"/>
            <a:r>
              <a:rPr lang="en-US"/>
              <a:t>Second level</a:t>
            </a:r>
          </a:p>
          <a:p>
            <a:pPr lvl="2"/>
            <a:r>
              <a:rPr lang="en-US"/>
              <a:t>Third level</a:t>
            </a:r>
          </a:p>
        </p:txBody>
      </p:sp>
      <p:sp>
        <p:nvSpPr>
          <p:cNvPr id="52" name="Picture Placeholder 7">
            <a:extLst>
              <a:ext uri="{FF2B5EF4-FFF2-40B4-BE49-F238E27FC236}">
                <a16:creationId xmlns:a16="http://schemas.microsoft.com/office/drawing/2014/main" id="{55126063-BDEE-A1AB-FDAE-DD9B98CACDA8}"/>
              </a:ext>
            </a:extLst>
          </p:cNvPr>
          <p:cNvSpPr>
            <a:spLocks noGrp="1"/>
          </p:cNvSpPr>
          <p:nvPr>
            <p:ph type="pic" sz="quarter" idx="11" hasCustomPrompt="1"/>
          </p:nvPr>
        </p:nvSpPr>
        <p:spPr>
          <a:xfrm>
            <a:off x="7908474" y="584220"/>
            <a:ext cx="4634341" cy="9169380"/>
          </a:xfrm>
          <a:solidFill>
            <a:schemeClr val="accent3"/>
          </a:solidFill>
        </p:spPr>
        <p:txBody>
          <a:bodyPr>
            <a:normAutofit/>
          </a:bodyPr>
          <a:lstStyle>
            <a:lvl1pPr marL="0" indent="0">
              <a:buNone/>
              <a:defRPr sz="1920"/>
            </a:lvl1pPr>
          </a:lstStyle>
          <a:p>
            <a:pPr lvl="0"/>
            <a:r>
              <a:rPr lang="en-US"/>
              <a:t>Click to add picture</a:t>
            </a:r>
          </a:p>
        </p:txBody>
      </p:sp>
    </p:spTree>
    <p:extLst>
      <p:ext uri="{BB962C8B-B14F-4D97-AF65-F5344CB8AC3E}">
        <p14:creationId xmlns:p14="http://schemas.microsoft.com/office/powerpoint/2010/main" val="30294956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val="1"/>
              </a:ext>
            </a:extLst>
          </p:cNvPr>
          <p:cNvSpPr/>
          <p:nvPr/>
        </p:nvSpPr>
        <p:spPr>
          <a:xfrm>
            <a:off x="-7591" y="0"/>
            <a:ext cx="2721051" cy="97536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sz="1493"/>
          </a:p>
        </p:txBody>
      </p:sp>
      <p:sp>
        <p:nvSpPr>
          <p:cNvPr id="53" name="Freeform: Shape 52">
            <a:extLst>
              <a:ext uri="{FF2B5EF4-FFF2-40B4-BE49-F238E27FC236}">
                <a16:creationId xmlns:a16="http://schemas.microsoft.com/office/drawing/2014/main" id="{70F595E1-C910-3710-90E9-AF5FFCE05861}"/>
              </a:ext>
              <a:ext uri="{C183D7F6-B498-43B3-948B-1728B52AA6E4}">
                <adec:decorative xmlns:adec="http://schemas.microsoft.com/office/drawing/2017/decorative" val="1"/>
              </a:ext>
            </a:extLst>
          </p:cNvPr>
          <p:cNvSpPr/>
          <p:nvPr userDrawn="1"/>
        </p:nvSpPr>
        <p:spPr>
          <a:xfrm>
            <a:off x="-10042" y="0"/>
            <a:ext cx="2718497" cy="3634671"/>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sz="1493"/>
          </a:p>
        </p:txBody>
      </p:sp>
      <p:sp>
        <p:nvSpPr>
          <p:cNvPr id="29" name="Freeform 70">
            <a:extLst>
              <a:ext uri="{FF2B5EF4-FFF2-40B4-BE49-F238E27FC236}">
                <a16:creationId xmlns:a16="http://schemas.microsoft.com/office/drawing/2014/main" id="{AA39EF58-54F1-4AC9-1D83-2E7DEEAAEA6A}"/>
              </a:ext>
              <a:ext uri="{C183D7F6-B498-43B3-948B-1728B52AA6E4}">
                <adec:decorative xmlns:adec="http://schemas.microsoft.com/office/drawing/2017/decorative" val="1"/>
              </a:ext>
            </a:extLst>
          </p:cNvPr>
          <p:cNvSpPr>
            <a:spLocks/>
          </p:cNvSpPr>
          <p:nvPr userDrawn="1"/>
        </p:nvSpPr>
        <p:spPr bwMode="auto">
          <a:xfrm rot="16200000" flipH="1">
            <a:off x="-463523" y="6582786"/>
            <a:ext cx="3628066" cy="2731137"/>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alpha val="50000"/>
            </a:schemeClr>
          </a:solidFill>
          <a:ln>
            <a:noFill/>
          </a:ln>
        </p:spPr>
        <p:txBody>
          <a:bodyPr vert="horz" wrap="square" lIns="97536" tIns="48768" rIns="97536" bIns="48768" numCol="1" anchor="t" anchorCtr="0" compatLnSpc="1">
            <a:prstTxWarp prst="textNoShape">
              <a:avLst/>
            </a:prstTxWarp>
            <a:noAutofit/>
          </a:bodyPr>
          <a:lstStyle/>
          <a:p>
            <a:endParaRPr lang="en-US" sz="1493"/>
          </a:p>
        </p:txBody>
      </p:sp>
      <p:sp>
        <p:nvSpPr>
          <p:cNvPr id="31" name="Freeform 70">
            <a:extLst>
              <a:ext uri="{FF2B5EF4-FFF2-40B4-BE49-F238E27FC236}">
                <a16:creationId xmlns:a16="http://schemas.microsoft.com/office/drawing/2014/main" id="{0C320934-59CC-4123-C7C1-FEEE89F3045F}"/>
              </a:ext>
              <a:ext uri="{C183D7F6-B498-43B3-948B-1728B52AA6E4}">
                <adec:decorative xmlns:adec="http://schemas.microsoft.com/office/drawing/2017/decorative" val="1"/>
              </a:ext>
            </a:extLst>
          </p:cNvPr>
          <p:cNvSpPr>
            <a:spLocks/>
          </p:cNvSpPr>
          <p:nvPr userDrawn="1"/>
        </p:nvSpPr>
        <p:spPr bwMode="auto">
          <a:xfrm flipH="1">
            <a:off x="-11325" y="6127597"/>
            <a:ext cx="2721050" cy="3641516"/>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7536" tIns="48768" rIns="97536" bIns="48768" numCol="1" anchor="t" anchorCtr="0" compatLnSpc="1">
            <a:prstTxWarp prst="textNoShape">
              <a:avLst/>
            </a:prstTxWarp>
            <a:noAutofit/>
          </a:bodyPr>
          <a:lstStyle/>
          <a:p>
            <a:endParaRPr lang="en-US" sz="1493"/>
          </a:p>
        </p:txBody>
      </p:sp>
      <p:sp>
        <p:nvSpPr>
          <p:cNvPr id="33" name="Image 4">
            <a:extLst>
              <a:ext uri="{FF2B5EF4-FFF2-40B4-BE49-F238E27FC236}">
                <a16:creationId xmlns:a16="http://schemas.microsoft.com/office/drawing/2014/main" id="{EC46DC71-C12A-96C8-3FE2-AA95AB58B349}"/>
              </a:ext>
              <a:ext uri="{C183D7F6-B498-43B3-948B-1728B52AA6E4}">
                <adec:decorative xmlns:adec="http://schemas.microsoft.com/office/drawing/2017/decorative" val="1"/>
              </a:ext>
            </a:extLst>
          </p:cNvPr>
          <p:cNvSpPr/>
          <p:nvPr/>
        </p:nvSpPr>
        <p:spPr>
          <a:xfrm>
            <a:off x="2713459" y="0"/>
            <a:ext cx="2731029" cy="3641372"/>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lumMod val="40000"/>
              <a:lumOff val="60000"/>
              <a:alpha val="50000"/>
            </a:schemeClr>
          </a:solidFill>
          <a:ln w="7052" cap="flat">
            <a:noFill/>
            <a:prstDash val="solid"/>
            <a:miter/>
          </a:ln>
        </p:spPr>
        <p:txBody>
          <a:bodyPr rtlCol="0" anchor="ctr">
            <a:noAutofit/>
          </a:bodyPr>
          <a:lstStyle/>
          <a:p>
            <a:endParaRPr lang="en-US" sz="1493"/>
          </a:p>
        </p:txBody>
      </p:sp>
      <p:sp>
        <p:nvSpPr>
          <p:cNvPr id="2" name="Title 1"/>
          <p:cNvSpPr>
            <a:spLocks noGrp="1"/>
          </p:cNvSpPr>
          <p:nvPr>
            <p:ph type="title" hasCustomPrompt="1"/>
          </p:nvPr>
        </p:nvSpPr>
        <p:spPr>
          <a:xfrm>
            <a:off x="3691270" y="1503679"/>
            <a:ext cx="8496492" cy="1413922"/>
          </a:xfrm>
        </p:spPr>
        <p:txBody>
          <a:bodyPr lIns="91440" tIns="0" rIns="91440" bIns="0" anchor="b" anchorCtr="0">
            <a:noAutofit/>
          </a:bodyPr>
          <a:lstStyle>
            <a:lvl1pPr algn="l">
              <a:lnSpc>
                <a:spcPct val="100000"/>
              </a:lnSpc>
              <a:defRPr sz="3840" b="1">
                <a:latin typeface="+mj-lt"/>
                <a:cs typeface="Arial" panose="020B0604020202020204" pitchFamily="34" charset="0"/>
              </a:defRPr>
            </a:lvl1pPr>
          </a:lstStyle>
          <a:p>
            <a:r>
              <a:rPr lang="en-US"/>
              <a:t>Click to add title</a:t>
            </a:r>
          </a:p>
        </p:txBody>
      </p:sp>
      <p:sp>
        <p:nvSpPr>
          <p:cNvPr id="13" name="Content Placeholder 3">
            <a:extLst>
              <a:ext uri="{FF2B5EF4-FFF2-40B4-BE49-F238E27FC236}">
                <a16:creationId xmlns:a16="http://schemas.microsoft.com/office/drawing/2014/main" id="{B20F5EA7-881C-8FB7-EAC9-89C8F2E5865C}"/>
              </a:ext>
            </a:extLst>
          </p:cNvPr>
          <p:cNvSpPr>
            <a:spLocks noGrp="1"/>
          </p:cNvSpPr>
          <p:nvPr>
            <p:ph sz="half" idx="2" hasCustomPrompt="1"/>
          </p:nvPr>
        </p:nvSpPr>
        <p:spPr>
          <a:xfrm>
            <a:off x="3691269" y="3275419"/>
            <a:ext cx="8496491" cy="4974504"/>
          </a:xfrm>
        </p:spPr>
        <p:txBody>
          <a:bodyPr lIns="91440" tIns="0" rIns="91440" bIns="0">
            <a:normAutofit/>
          </a:bodyPr>
          <a:lstStyle>
            <a:lvl1pPr>
              <a:spcBef>
                <a:spcPts val="1067"/>
              </a:spcBef>
              <a:defRPr sz="1920"/>
            </a:lvl1pPr>
            <a:lvl2pPr>
              <a:spcBef>
                <a:spcPts val="1067"/>
              </a:spcBef>
              <a:defRPr sz="1920"/>
            </a:lvl2pPr>
            <a:lvl3pPr>
              <a:spcBef>
                <a:spcPts val="1067"/>
              </a:spcBef>
              <a:defRPr sz="1920"/>
            </a:lvl3pPr>
            <a:lvl4pPr>
              <a:spcBef>
                <a:spcPts val="1067"/>
              </a:spcBef>
              <a:defRPr sz="1920"/>
            </a:lvl4pPr>
            <a:lvl5pPr>
              <a:spcBef>
                <a:spcPts val="1067"/>
              </a:spcBef>
              <a:defRPr sz="192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2">
            <a:extLst>
              <a:ext uri="{FF2B5EF4-FFF2-40B4-BE49-F238E27FC236}">
                <a16:creationId xmlns:a16="http://schemas.microsoft.com/office/drawing/2014/main" id="{ED7A50D8-0839-EC58-FFBE-315A20995799}"/>
              </a:ext>
            </a:extLst>
          </p:cNvPr>
          <p:cNvSpPr>
            <a:spLocks noGrp="1"/>
          </p:cNvSpPr>
          <p:nvPr>
            <p:ph type="sldNum" sz="quarter" idx="10"/>
          </p:nvPr>
        </p:nvSpPr>
        <p:spPr>
          <a:xfrm>
            <a:off x="11049000" y="650239"/>
            <a:ext cx="1138762" cy="670562"/>
          </a:xfrm>
        </p:spPr>
        <p:txBody>
          <a:bodyPr/>
          <a:lstStyle>
            <a:lvl1pPr>
              <a:defRPr sz="1707">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799451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Comparison 1">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hasCustomPrompt="1"/>
          </p:nvPr>
        </p:nvSpPr>
        <p:spPr>
          <a:xfrm>
            <a:off x="4655797" y="1503679"/>
            <a:ext cx="7513191" cy="3584309"/>
          </a:xfrm>
        </p:spPr>
        <p:txBody>
          <a:bodyPr tIns="0" bIns="0">
            <a:noAutofit/>
          </a:bodyPr>
          <a:lstStyle>
            <a:lvl1pPr algn="l">
              <a:lnSpc>
                <a:spcPct val="100000"/>
              </a:lnSpc>
              <a:defRPr sz="3840"/>
            </a:lvl1pPr>
          </a:lstStyle>
          <a:p>
            <a:r>
              <a:rPr lang="en-US"/>
              <a:t>Click to add title</a:t>
            </a:r>
          </a:p>
        </p:txBody>
      </p:sp>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val="1"/>
              </a:ext>
            </a:extLst>
          </p:cNvPr>
          <p:cNvSpPr/>
          <p:nvPr userDrawn="1"/>
        </p:nvSpPr>
        <p:spPr>
          <a:xfrm>
            <a:off x="-5939" y="-3959"/>
            <a:ext cx="3672841" cy="9801013"/>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1493"/>
          </a:p>
        </p:txBody>
      </p:sp>
      <p:pic>
        <p:nvPicPr>
          <p:cNvPr id="13" name="Image 1">
            <a:extLst>
              <a:ext uri="{FF2B5EF4-FFF2-40B4-BE49-F238E27FC236}">
                <a16:creationId xmlns:a16="http://schemas.microsoft.com/office/drawing/2014/main" id="{951C5737-DF7E-D671-AC74-9E488335BCA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816865" y="-3959"/>
            <a:ext cx="1850037" cy="7349067"/>
          </a:xfrm>
          <a:prstGeom prst="rect">
            <a:avLst/>
          </a:prstGeom>
        </p:spPr>
      </p:pic>
      <p:sp>
        <p:nvSpPr>
          <p:cNvPr id="39" name="Freeform: Shape 38">
            <a:extLst>
              <a:ext uri="{FF2B5EF4-FFF2-40B4-BE49-F238E27FC236}">
                <a16:creationId xmlns:a16="http://schemas.microsoft.com/office/drawing/2014/main" id="{F232A1E1-DD38-15EA-6CA1-A84950EC43F0}"/>
              </a:ext>
              <a:ext uri="{C183D7F6-B498-43B3-948B-1728B52AA6E4}">
                <adec:decorative xmlns:adec="http://schemas.microsoft.com/office/drawing/2017/decorative" val="1"/>
              </a:ext>
            </a:extLst>
          </p:cNvPr>
          <p:cNvSpPr/>
          <p:nvPr/>
        </p:nvSpPr>
        <p:spPr>
          <a:xfrm>
            <a:off x="1836396" y="-3959"/>
            <a:ext cx="1830523" cy="2447435"/>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1493"/>
          </a:p>
        </p:txBody>
      </p:sp>
      <p:sp>
        <p:nvSpPr>
          <p:cNvPr id="17" name="Image 5">
            <a:extLst>
              <a:ext uri="{FF2B5EF4-FFF2-40B4-BE49-F238E27FC236}">
                <a16:creationId xmlns:a16="http://schemas.microsoft.com/office/drawing/2014/main" id="{B9036D42-A06F-E6EE-BB91-8BAF045198BE}"/>
              </a:ext>
              <a:ext uri="{C183D7F6-B498-43B3-948B-1728B52AA6E4}">
                <adec:decorative xmlns:adec="http://schemas.microsoft.com/office/drawing/2017/decorative" val="1"/>
              </a:ext>
            </a:extLst>
          </p:cNvPr>
          <p:cNvSpPr/>
          <p:nvPr userDrawn="1"/>
        </p:nvSpPr>
        <p:spPr>
          <a:xfrm>
            <a:off x="-5939" y="4893161"/>
            <a:ext cx="3672841" cy="4903893"/>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1493"/>
          </a:p>
        </p:txBody>
      </p:sp>
      <p:pic>
        <p:nvPicPr>
          <p:cNvPr id="19" name="Image 6">
            <a:extLst>
              <a:ext uri="{FF2B5EF4-FFF2-40B4-BE49-F238E27FC236}">
                <a16:creationId xmlns:a16="http://schemas.microsoft.com/office/drawing/2014/main" id="{86E0540C-3355-A50D-AC61-047B54B70C6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833021" y="4893162"/>
            <a:ext cx="1833881" cy="2451947"/>
          </a:xfrm>
          <a:prstGeom prst="rect">
            <a:avLst/>
          </a:prstGeom>
        </p:spPr>
      </p:pic>
      <p:sp>
        <p:nvSpPr>
          <p:cNvPr id="16" name="Slide Number Placeholder 2">
            <a:extLst>
              <a:ext uri="{FF2B5EF4-FFF2-40B4-BE49-F238E27FC236}">
                <a16:creationId xmlns:a16="http://schemas.microsoft.com/office/drawing/2014/main" id="{B00F713C-1CC6-5879-0410-95F179D56AD2}"/>
              </a:ext>
            </a:extLst>
          </p:cNvPr>
          <p:cNvSpPr>
            <a:spLocks noGrp="1"/>
          </p:cNvSpPr>
          <p:nvPr>
            <p:ph type="sldNum" sz="quarter" idx="10"/>
          </p:nvPr>
        </p:nvSpPr>
        <p:spPr>
          <a:xfrm>
            <a:off x="11134373" y="650239"/>
            <a:ext cx="1053389" cy="670562"/>
          </a:xfrm>
        </p:spPr>
        <p:txBody>
          <a:bodyPr/>
          <a:lstStyle>
            <a:lvl1pPr>
              <a:defRPr sz="1707">
                <a:latin typeface="+mj-lt"/>
              </a:defRPr>
            </a:lvl1pPr>
          </a:lstStyle>
          <a:p>
            <a:fld id="{48F63A3B-78C7-47BE-AE5E-E10140E04643}" type="slidenum">
              <a:rPr lang="en-US" smtClean="0"/>
              <a:pPr/>
              <a:t>‹#›</a:t>
            </a:fld>
            <a:endParaRPr lang="en-US"/>
          </a:p>
        </p:txBody>
      </p:sp>
      <p:sp>
        <p:nvSpPr>
          <p:cNvPr id="2" name="Content Placeholder 2">
            <a:extLst>
              <a:ext uri="{FF2B5EF4-FFF2-40B4-BE49-F238E27FC236}">
                <a16:creationId xmlns:a16="http://schemas.microsoft.com/office/drawing/2014/main" id="{8E40D3F2-4A7A-F909-AC98-0B402B26776E}"/>
              </a:ext>
            </a:extLst>
          </p:cNvPr>
          <p:cNvSpPr>
            <a:spLocks noGrp="1"/>
          </p:cNvSpPr>
          <p:nvPr>
            <p:ph idx="11" hasCustomPrompt="1"/>
          </p:nvPr>
        </p:nvSpPr>
        <p:spPr>
          <a:xfrm>
            <a:off x="4655795" y="5416889"/>
            <a:ext cx="7513193" cy="3176154"/>
          </a:xfrm>
        </p:spPr>
        <p:txBody>
          <a:bodyPr lIns="91440" tIns="0" rIns="91440" bIns="0">
            <a:normAutofit/>
          </a:bodyPr>
          <a:lstStyle>
            <a:lvl1pPr marL="0" indent="0">
              <a:lnSpc>
                <a:spcPct val="100000"/>
              </a:lnSpc>
              <a:spcBef>
                <a:spcPts val="0"/>
              </a:spcBef>
              <a:buNone/>
              <a:defRPr sz="2560"/>
            </a:lvl1pPr>
            <a:lvl2pPr marL="370648">
              <a:lnSpc>
                <a:spcPct val="100000"/>
              </a:lnSpc>
              <a:spcBef>
                <a:spcPts val="0"/>
              </a:spcBef>
              <a:defRPr sz="2560"/>
            </a:lvl2pPr>
            <a:lvl3pPr marL="731543">
              <a:lnSpc>
                <a:spcPct val="100000"/>
              </a:lnSpc>
              <a:spcBef>
                <a:spcPts val="0"/>
              </a:spcBef>
              <a:defRPr sz="2560"/>
            </a:lvl3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11629998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mparison 4">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3C7B0BB3-A5CA-7C72-DC39-AD00EC90964C}"/>
              </a:ext>
              <a:ext uri="{C183D7F6-B498-43B3-948B-1728B52AA6E4}">
                <adec:decorative xmlns:adec="http://schemas.microsoft.com/office/drawing/2017/decorative" val="1"/>
              </a:ext>
            </a:extLst>
          </p:cNvPr>
          <p:cNvSpPr/>
          <p:nvPr userDrawn="1"/>
        </p:nvSpPr>
        <p:spPr>
          <a:xfrm>
            <a:off x="9588751" y="4874434"/>
            <a:ext cx="3416049" cy="4879168"/>
          </a:xfrm>
          <a:custGeom>
            <a:avLst/>
            <a:gdLst>
              <a:gd name="connsiteX0" fmla="*/ 0 w 3202546"/>
              <a:gd name="connsiteY0" fmla="*/ 0 h 3430665"/>
              <a:gd name="connsiteX1" fmla="*/ 3202546 w 3202546"/>
              <a:gd name="connsiteY1" fmla="*/ 0 h 3430665"/>
              <a:gd name="connsiteX2" fmla="*/ 3202546 w 3202546"/>
              <a:gd name="connsiteY2" fmla="*/ 3430665 h 3430665"/>
              <a:gd name="connsiteX3" fmla="*/ 0 w 3202546"/>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202546" h="3430665">
                <a:moveTo>
                  <a:pt x="0" y="0"/>
                </a:moveTo>
                <a:lnTo>
                  <a:pt x="3202546" y="0"/>
                </a:lnTo>
                <a:lnTo>
                  <a:pt x="3202546" y="3430665"/>
                </a:lnTo>
                <a:lnTo>
                  <a:pt x="0" y="3430665"/>
                </a:lnTo>
                <a:close/>
              </a:path>
            </a:pathLst>
          </a:custGeom>
          <a:solidFill>
            <a:schemeClr val="accent3"/>
          </a:solidFill>
          <a:ln>
            <a:noFill/>
          </a:ln>
        </p:spPr>
        <p:txBody>
          <a:bodyPr vert="horz" wrap="square" lIns="97536" tIns="48768" rIns="97536" bIns="48768" numCol="1" anchor="t" anchorCtr="0" compatLnSpc="1">
            <a:prstTxWarp prst="textNoShape">
              <a:avLst/>
            </a:prstTxWarp>
            <a:noAutofit/>
          </a:bodyPr>
          <a:lstStyle/>
          <a:p>
            <a:pPr lvl="0"/>
            <a:endParaRPr lang="en-US" sz="1493">
              <a:solidFill>
                <a:schemeClr val="tx1"/>
              </a:solidFill>
            </a:endParaRPr>
          </a:p>
        </p:txBody>
      </p:sp>
      <p:sp>
        <p:nvSpPr>
          <p:cNvPr id="18" name="Freeform 17">
            <a:extLst>
              <a:ext uri="{FF2B5EF4-FFF2-40B4-BE49-F238E27FC236}">
                <a16:creationId xmlns:a16="http://schemas.microsoft.com/office/drawing/2014/main" id="{07871527-68A5-0A5C-F5A6-A80523BAC92F}"/>
              </a:ext>
              <a:ext uri="{C183D7F6-B498-43B3-948B-1728B52AA6E4}">
                <adec:decorative xmlns:adec="http://schemas.microsoft.com/office/drawing/2017/decorative" val="1"/>
              </a:ext>
            </a:extLst>
          </p:cNvPr>
          <p:cNvSpPr/>
          <p:nvPr userDrawn="1"/>
        </p:nvSpPr>
        <p:spPr>
          <a:xfrm>
            <a:off x="9588751" y="5197012"/>
            <a:ext cx="3416049" cy="4556590"/>
          </a:xfrm>
          <a:custGeom>
            <a:avLst/>
            <a:gdLst>
              <a:gd name="connsiteX0" fmla="*/ 3202546 w 3202546"/>
              <a:gd name="connsiteY0" fmla="*/ 0 h 3203852"/>
              <a:gd name="connsiteX1" fmla="*/ 3202546 w 3202546"/>
              <a:gd name="connsiteY1" fmla="*/ 3203852 h 3203852"/>
              <a:gd name="connsiteX2" fmla="*/ 0 w 3202546"/>
              <a:gd name="connsiteY2" fmla="*/ 3203852 h 3203852"/>
              <a:gd name="connsiteX3" fmla="*/ 0 w 3202546"/>
              <a:gd name="connsiteY3" fmla="*/ 3190718 h 3203852"/>
            </a:gdLst>
            <a:ahLst/>
            <a:cxnLst>
              <a:cxn ang="0">
                <a:pos x="connsiteX0" y="connsiteY0"/>
              </a:cxn>
              <a:cxn ang="0">
                <a:pos x="connsiteX1" y="connsiteY1"/>
              </a:cxn>
              <a:cxn ang="0">
                <a:pos x="connsiteX2" y="connsiteY2"/>
              </a:cxn>
              <a:cxn ang="0">
                <a:pos x="connsiteX3" y="connsiteY3"/>
              </a:cxn>
            </a:cxnLst>
            <a:rect l="l" t="t" r="r" b="b"/>
            <a:pathLst>
              <a:path w="3202546" h="3203852">
                <a:moveTo>
                  <a:pt x="3202546" y="0"/>
                </a:moveTo>
                <a:lnTo>
                  <a:pt x="3202546" y="3203852"/>
                </a:lnTo>
                <a:lnTo>
                  <a:pt x="0" y="3203852"/>
                </a:lnTo>
                <a:lnTo>
                  <a:pt x="0" y="3190718"/>
                </a:lnTo>
                <a:close/>
              </a:path>
            </a:pathLst>
          </a:custGeom>
          <a:solidFill>
            <a:schemeClr val="accent1"/>
          </a:solidFill>
          <a:ln>
            <a:noFill/>
          </a:ln>
        </p:spPr>
        <p:txBody>
          <a:bodyPr vert="horz" wrap="square" lIns="97536" tIns="48768" rIns="97536" bIns="48768" numCol="1" anchor="t" anchorCtr="0" compatLnSpc="1">
            <a:prstTxWarp prst="textNoShape">
              <a:avLst/>
            </a:prstTxWarp>
            <a:noAutofit/>
          </a:bodyPr>
          <a:lstStyle/>
          <a:p>
            <a:pPr lvl="0"/>
            <a:endParaRPr lang="en-US" sz="1493">
              <a:solidFill>
                <a:schemeClr val="tx1"/>
              </a:solidFill>
            </a:endParaRPr>
          </a:p>
        </p:txBody>
      </p:sp>
      <p:sp>
        <p:nvSpPr>
          <p:cNvPr id="14" name="Freeform 13">
            <a:extLst>
              <a:ext uri="{FF2B5EF4-FFF2-40B4-BE49-F238E27FC236}">
                <a16:creationId xmlns:a16="http://schemas.microsoft.com/office/drawing/2014/main" id="{CEB118B3-9B06-AD11-738A-7A0651F98B7E}"/>
              </a:ext>
              <a:ext uri="{C183D7F6-B498-43B3-948B-1728B52AA6E4}">
                <adec:decorative xmlns:adec="http://schemas.microsoft.com/office/drawing/2017/decorative" val="1"/>
              </a:ext>
            </a:extLst>
          </p:cNvPr>
          <p:cNvSpPr/>
          <p:nvPr userDrawn="1"/>
        </p:nvSpPr>
        <p:spPr>
          <a:xfrm>
            <a:off x="9588753" y="2"/>
            <a:ext cx="3416048" cy="4888668"/>
          </a:xfrm>
          <a:custGeom>
            <a:avLst/>
            <a:gdLst>
              <a:gd name="connsiteX0" fmla="*/ 0 w 3202545"/>
              <a:gd name="connsiteY0" fmla="*/ 0 h 3437345"/>
              <a:gd name="connsiteX1" fmla="*/ 3202545 w 3202545"/>
              <a:gd name="connsiteY1" fmla="*/ 0 h 3437345"/>
              <a:gd name="connsiteX2" fmla="*/ 3202545 w 3202545"/>
              <a:gd name="connsiteY2" fmla="*/ 3437345 h 3437345"/>
              <a:gd name="connsiteX3" fmla="*/ 0 w 320254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202545" h="3437345">
                <a:moveTo>
                  <a:pt x="0" y="0"/>
                </a:moveTo>
                <a:lnTo>
                  <a:pt x="3202545" y="0"/>
                </a:lnTo>
                <a:lnTo>
                  <a:pt x="3202545" y="3437345"/>
                </a:lnTo>
                <a:lnTo>
                  <a:pt x="0" y="3437345"/>
                </a:lnTo>
                <a:close/>
              </a:path>
            </a:pathLst>
          </a:custGeom>
          <a:solidFill>
            <a:schemeClr val="accent5"/>
          </a:solidFill>
          <a:ln>
            <a:noFill/>
          </a:ln>
        </p:spPr>
        <p:txBody>
          <a:bodyPr vert="horz" wrap="square" lIns="97536" tIns="48768" rIns="97536" bIns="48768" numCol="1" anchor="t" anchorCtr="0" compatLnSpc="1">
            <a:prstTxWarp prst="textNoShape">
              <a:avLst/>
            </a:prstTxWarp>
            <a:noAutofit/>
          </a:bodyPr>
          <a:lstStyle/>
          <a:p>
            <a:pPr lvl="0"/>
            <a:endParaRPr lang="en-US" sz="1493">
              <a:solidFill>
                <a:schemeClr val="tx1"/>
              </a:solidFill>
            </a:endParaRPr>
          </a:p>
        </p:txBody>
      </p:sp>
      <p:sp>
        <p:nvSpPr>
          <p:cNvPr id="16" name="Freeform 15">
            <a:extLst>
              <a:ext uri="{FF2B5EF4-FFF2-40B4-BE49-F238E27FC236}">
                <a16:creationId xmlns:a16="http://schemas.microsoft.com/office/drawing/2014/main" id="{0EA94262-504E-06F2-F383-E832C37B1250}"/>
              </a:ext>
              <a:ext uri="{C183D7F6-B498-43B3-948B-1728B52AA6E4}">
                <adec:decorative xmlns:adec="http://schemas.microsoft.com/office/drawing/2017/decorative" val="1"/>
              </a:ext>
            </a:extLst>
          </p:cNvPr>
          <p:cNvSpPr/>
          <p:nvPr userDrawn="1"/>
        </p:nvSpPr>
        <p:spPr>
          <a:xfrm>
            <a:off x="9588751" y="9503"/>
            <a:ext cx="3416049" cy="4887434"/>
          </a:xfrm>
          <a:custGeom>
            <a:avLst/>
            <a:gdLst>
              <a:gd name="connsiteX0" fmla="*/ 0 w 3202546"/>
              <a:gd name="connsiteY0" fmla="*/ 0 h 3436477"/>
              <a:gd name="connsiteX1" fmla="*/ 3202546 w 3202546"/>
              <a:gd name="connsiteY1" fmla="*/ 3214418 h 3436477"/>
              <a:gd name="connsiteX2" fmla="*/ 3202546 w 3202546"/>
              <a:gd name="connsiteY2" fmla="*/ 3436477 h 3436477"/>
              <a:gd name="connsiteX3" fmla="*/ 0 w 3202546"/>
              <a:gd name="connsiteY3" fmla="*/ 3436477 h 3436477"/>
            </a:gdLst>
            <a:ahLst/>
            <a:cxnLst>
              <a:cxn ang="0">
                <a:pos x="connsiteX0" y="connsiteY0"/>
              </a:cxn>
              <a:cxn ang="0">
                <a:pos x="connsiteX1" y="connsiteY1"/>
              </a:cxn>
              <a:cxn ang="0">
                <a:pos x="connsiteX2" y="connsiteY2"/>
              </a:cxn>
              <a:cxn ang="0">
                <a:pos x="connsiteX3" y="connsiteY3"/>
              </a:cxn>
            </a:cxnLst>
            <a:rect l="l" t="t" r="r" b="b"/>
            <a:pathLst>
              <a:path w="3202546" h="3436477">
                <a:moveTo>
                  <a:pt x="0" y="0"/>
                </a:moveTo>
                <a:lnTo>
                  <a:pt x="3202546" y="3214418"/>
                </a:lnTo>
                <a:lnTo>
                  <a:pt x="3202546" y="3436477"/>
                </a:lnTo>
                <a:lnTo>
                  <a:pt x="0" y="3436477"/>
                </a:lnTo>
                <a:close/>
              </a:path>
            </a:pathLst>
          </a:custGeom>
          <a:solidFill>
            <a:schemeClr val="accent1"/>
          </a:solidFill>
          <a:ln>
            <a:noFill/>
          </a:ln>
        </p:spPr>
        <p:txBody>
          <a:bodyPr vert="horz" wrap="square" lIns="97536" tIns="48768" rIns="97536" bIns="48768" numCol="1" anchor="t" anchorCtr="0" compatLnSpc="1">
            <a:prstTxWarp prst="textNoShape">
              <a:avLst/>
            </a:prstTxWarp>
            <a:noAutofit/>
          </a:bodyPr>
          <a:lstStyle/>
          <a:p>
            <a:pPr lvl="0"/>
            <a:endParaRPr lang="en-US" sz="1493">
              <a:solidFill>
                <a:schemeClr val="tx1"/>
              </a:solidFill>
            </a:endParaRPr>
          </a:p>
        </p:txBody>
      </p:sp>
      <p:sp>
        <p:nvSpPr>
          <p:cNvPr id="20" name="Title 19">
            <a:extLst>
              <a:ext uri="{FF2B5EF4-FFF2-40B4-BE49-F238E27FC236}">
                <a16:creationId xmlns:a16="http://schemas.microsoft.com/office/drawing/2014/main" id="{C26B5661-F583-FA44-8353-161B862E69B1}"/>
              </a:ext>
            </a:extLst>
          </p:cNvPr>
          <p:cNvSpPr>
            <a:spLocks noGrp="1"/>
          </p:cNvSpPr>
          <p:nvPr userDrawn="1">
            <p:ph type="title" hasCustomPrompt="1"/>
          </p:nvPr>
        </p:nvSpPr>
        <p:spPr>
          <a:xfrm>
            <a:off x="975359" y="1187037"/>
            <a:ext cx="8316228" cy="1738503"/>
          </a:xfrm>
        </p:spPr>
        <p:txBody>
          <a:bodyPr tIns="0" bIns="0">
            <a:noAutofit/>
          </a:bodyPr>
          <a:lstStyle>
            <a:lvl1pPr algn="l">
              <a:lnSpc>
                <a:spcPct val="100000"/>
              </a:lnSpc>
              <a:defRPr sz="3840"/>
            </a:lvl1pPr>
          </a:lstStyle>
          <a:p>
            <a:r>
              <a:rPr lang="en-US"/>
              <a:t>Click to add title</a:t>
            </a:r>
          </a:p>
        </p:txBody>
      </p:sp>
      <p:sp>
        <p:nvSpPr>
          <p:cNvPr id="19" name="Slide Number Placeholder 2">
            <a:extLst>
              <a:ext uri="{FF2B5EF4-FFF2-40B4-BE49-F238E27FC236}">
                <a16:creationId xmlns:a16="http://schemas.microsoft.com/office/drawing/2014/main" id="{BFBCB81C-7599-87A1-8037-5FB8C374503A}"/>
              </a:ext>
            </a:extLst>
          </p:cNvPr>
          <p:cNvSpPr>
            <a:spLocks noGrp="1"/>
          </p:cNvSpPr>
          <p:nvPr userDrawn="1">
            <p:ph type="sldNum" sz="quarter" idx="10"/>
          </p:nvPr>
        </p:nvSpPr>
        <p:spPr>
          <a:xfrm>
            <a:off x="11134373" y="650239"/>
            <a:ext cx="1053389" cy="670562"/>
          </a:xfrm>
        </p:spPr>
        <p:txBody>
          <a:bodyPr/>
          <a:lstStyle>
            <a:lvl1pPr>
              <a:defRPr sz="1707">
                <a:latin typeface="+mj-lt"/>
              </a:defRPr>
            </a:lvl1pPr>
          </a:lstStyle>
          <a:p>
            <a:fld id="{48F63A3B-78C7-47BE-AE5E-E10140E04643}" type="slidenum">
              <a:rPr lang="en-US" smtClean="0"/>
              <a:pPr/>
              <a:t>‹#›</a:t>
            </a:fld>
            <a:endParaRPr lang="en-US"/>
          </a:p>
        </p:txBody>
      </p:sp>
      <p:sp>
        <p:nvSpPr>
          <p:cNvPr id="23" name="Content Placeholder 3">
            <a:extLst>
              <a:ext uri="{FF2B5EF4-FFF2-40B4-BE49-F238E27FC236}">
                <a16:creationId xmlns:a16="http://schemas.microsoft.com/office/drawing/2014/main" id="{6FF02D51-6992-3FED-2A19-92E5AC564CF4}"/>
              </a:ext>
            </a:extLst>
          </p:cNvPr>
          <p:cNvSpPr>
            <a:spLocks noGrp="1"/>
          </p:cNvSpPr>
          <p:nvPr userDrawn="1">
            <p:ph sz="half" idx="2" hasCustomPrompt="1"/>
          </p:nvPr>
        </p:nvSpPr>
        <p:spPr>
          <a:xfrm>
            <a:off x="975360" y="3275418"/>
            <a:ext cx="3501994" cy="5291146"/>
          </a:xfrm>
        </p:spPr>
        <p:txBody>
          <a:bodyPr lIns="91440" tIns="0" rIns="91440" bIns="0">
            <a:normAutofit/>
          </a:bodyPr>
          <a:lstStyle>
            <a:lvl1pPr marL="0" indent="0">
              <a:spcBef>
                <a:spcPts val="1067"/>
              </a:spcBef>
              <a:buNone/>
              <a:defRPr sz="1920"/>
            </a:lvl1pPr>
            <a:lvl2pPr marL="302371" indent="-302371">
              <a:spcBef>
                <a:spcPts val="1067"/>
              </a:spcBef>
              <a:defRPr sz="1920"/>
            </a:lvl2pPr>
            <a:lvl3pPr marL="302371" indent="-302371">
              <a:spcBef>
                <a:spcPts val="1067"/>
              </a:spcBef>
              <a:defRPr sz="1920"/>
            </a:lvl3pPr>
            <a:lvl4pPr marL="302371" indent="-302371">
              <a:spcBef>
                <a:spcPts val="1067"/>
              </a:spcBef>
              <a:defRPr sz="1920"/>
            </a:lvl4pPr>
            <a:lvl5pPr marL="302371" indent="-302371">
              <a:spcBef>
                <a:spcPts val="1067"/>
              </a:spcBef>
              <a:defRPr sz="192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5">
            <a:extLst>
              <a:ext uri="{FF2B5EF4-FFF2-40B4-BE49-F238E27FC236}">
                <a16:creationId xmlns:a16="http://schemas.microsoft.com/office/drawing/2014/main" id="{C2762372-3C12-61F8-F131-E4C08A2B1735}"/>
              </a:ext>
            </a:extLst>
          </p:cNvPr>
          <p:cNvSpPr>
            <a:spLocks noGrp="1"/>
          </p:cNvSpPr>
          <p:nvPr userDrawn="1">
            <p:ph sz="quarter" idx="4" hasCustomPrompt="1"/>
          </p:nvPr>
        </p:nvSpPr>
        <p:spPr>
          <a:xfrm>
            <a:off x="5100970" y="3275418"/>
            <a:ext cx="3503948" cy="5291146"/>
          </a:xfrm>
        </p:spPr>
        <p:txBody>
          <a:bodyPr lIns="91440" tIns="0" rIns="91440" bIns="0">
            <a:normAutofit/>
          </a:bodyPr>
          <a:lstStyle>
            <a:lvl1pPr marL="0" indent="0">
              <a:spcBef>
                <a:spcPts val="1067"/>
              </a:spcBef>
              <a:buNone/>
              <a:defRPr sz="1920"/>
            </a:lvl1pPr>
            <a:lvl2pPr marL="302371" indent="-302371">
              <a:spcBef>
                <a:spcPts val="1067"/>
              </a:spcBef>
              <a:defRPr sz="1920"/>
            </a:lvl2pPr>
            <a:lvl3pPr marL="302371" indent="-302371">
              <a:spcBef>
                <a:spcPts val="1067"/>
              </a:spcBef>
              <a:defRPr sz="1920"/>
            </a:lvl3pPr>
            <a:lvl4pPr marL="302371" indent="-302371">
              <a:spcBef>
                <a:spcPts val="1067"/>
              </a:spcBef>
              <a:defRPr sz="1920"/>
            </a:lvl4pPr>
            <a:lvl5pPr marL="302371" indent="-302371">
              <a:spcBef>
                <a:spcPts val="1067"/>
              </a:spcBef>
              <a:defRPr sz="192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40765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5668" y="-569"/>
            <a:ext cx="13030467" cy="4930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8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72903" y="598035"/>
            <a:ext cx="12058996" cy="85713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7"/>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75360" y="1373004"/>
            <a:ext cx="8140490" cy="1552536"/>
          </a:xfrm>
        </p:spPr>
        <p:txBody>
          <a:bodyPr tIns="0" bIns="0"/>
          <a:lstStyle>
            <a:lvl1pPr algn="l">
              <a:lnSpc>
                <a:spcPct val="100000"/>
              </a:lnSpc>
              <a:defRPr sz="3840">
                <a:solidFill>
                  <a:schemeClr val="accent6"/>
                </a:solidFill>
              </a:defRPr>
            </a:lvl1pPr>
          </a:lstStyle>
          <a:p>
            <a:r>
              <a:rPr lang="en-US"/>
              <a:t>Click to add title</a:t>
            </a:r>
          </a:p>
        </p:txBody>
      </p:sp>
      <p:sp>
        <p:nvSpPr>
          <p:cNvPr id="5" name="Content Placeholder 2">
            <a:extLst>
              <a:ext uri="{FF2B5EF4-FFF2-40B4-BE49-F238E27FC236}">
                <a16:creationId xmlns:a16="http://schemas.microsoft.com/office/drawing/2014/main" id="{0AADE444-940A-5A34-8C49-4F15BC33EEC7}"/>
              </a:ext>
            </a:extLst>
          </p:cNvPr>
          <p:cNvSpPr>
            <a:spLocks noGrp="1"/>
          </p:cNvSpPr>
          <p:nvPr>
            <p:ph sz="half" idx="15" hasCustomPrompt="1"/>
          </p:nvPr>
        </p:nvSpPr>
        <p:spPr>
          <a:xfrm>
            <a:off x="975360" y="3275418"/>
            <a:ext cx="3501994" cy="5893962"/>
          </a:xfrm>
        </p:spPr>
        <p:txBody>
          <a:bodyPr lIns="91440" tIns="0" rIns="91440" bIns="0">
            <a:normAutofit/>
          </a:bodyPr>
          <a:lstStyle>
            <a:lvl1pPr marL="487695" indent="-487695">
              <a:spcBef>
                <a:spcPts val="1067"/>
              </a:spcBef>
              <a:buFont typeface="+mj-lt"/>
              <a:buAutoNum type="arabicPeriod"/>
              <a:defRPr sz="1920"/>
            </a:lvl1pPr>
            <a:lvl2pPr marL="794943" indent="-365771">
              <a:spcBef>
                <a:spcPts val="1067"/>
              </a:spcBef>
              <a:buFont typeface="+mj-lt"/>
              <a:buAutoNum type="alphaLcPeriod"/>
              <a:defRPr sz="1920"/>
            </a:lvl2pPr>
            <a:lvl3pPr marL="1282638" indent="-365771">
              <a:spcBef>
                <a:spcPts val="1067"/>
              </a:spcBef>
              <a:buFont typeface="+mj-lt"/>
              <a:buAutoNum type="arabicParenR"/>
              <a:defRPr sz="1920"/>
            </a:lvl3pPr>
            <a:lvl4pPr marL="1770334" indent="-365771">
              <a:spcBef>
                <a:spcPts val="1067"/>
              </a:spcBef>
              <a:buFont typeface="+mj-lt"/>
              <a:buAutoNum type="alphaLcParenR"/>
              <a:defRPr sz="1920"/>
            </a:lvl4pPr>
            <a:lvl5pPr indent="-302371">
              <a:spcBef>
                <a:spcPts val="1067"/>
              </a:spcBef>
              <a:defRPr sz="1920"/>
            </a:lvl5pPr>
          </a:lstStyle>
          <a:p>
            <a:pPr lvl="0"/>
            <a:r>
              <a:rPr lang="en-US"/>
              <a:t>Click to add text</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97A79FCB-9A9F-6B60-A95C-FCF020598DE3}"/>
              </a:ext>
            </a:extLst>
          </p:cNvPr>
          <p:cNvSpPr>
            <a:spLocks noGrp="1"/>
          </p:cNvSpPr>
          <p:nvPr>
            <p:ph sz="half" idx="1" hasCustomPrompt="1"/>
          </p:nvPr>
        </p:nvSpPr>
        <p:spPr>
          <a:xfrm>
            <a:off x="5100970" y="3275418"/>
            <a:ext cx="4014880" cy="5893962"/>
          </a:xfrm>
        </p:spPr>
        <p:txBody>
          <a:bodyPr lIns="91440" tIns="0" rIns="91440" bIns="0">
            <a:normAutofit/>
          </a:bodyPr>
          <a:lstStyle>
            <a:lvl1pPr marL="0" indent="0">
              <a:spcBef>
                <a:spcPts val="1067"/>
              </a:spcBef>
              <a:buNone/>
              <a:defRPr sz="1920"/>
            </a:lvl1pPr>
            <a:lvl2pPr indent="-302371">
              <a:spcBef>
                <a:spcPts val="1067"/>
              </a:spcBef>
              <a:defRPr sz="1920"/>
            </a:lvl2pPr>
            <a:lvl3pPr indent="-302371">
              <a:spcBef>
                <a:spcPts val="1067"/>
              </a:spcBef>
              <a:defRPr sz="1920"/>
            </a:lvl3pPr>
            <a:lvl4pPr indent="-302371">
              <a:spcBef>
                <a:spcPts val="1067"/>
              </a:spcBef>
              <a:defRPr sz="1920"/>
            </a:lvl4pPr>
            <a:lvl5pPr indent="-302371">
              <a:spcBef>
                <a:spcPts val="1067"/>
              </a:spcBef>
              <a:defRPr sz="192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1" name="Picture Placeholder 30">
            <a:extLst>
              <a:ext uri="{FF2B5EF4-FFF2-40B4-BE49-F238E27FC236}">
                <a16:creationId xmlns:a16="http://schemas.microsoft.com/office/drawing/2014/main" id="{2912B88E-830A-AD4C-378F-46EF5F77950C}"/>
              </a:ext>
            </a:extLst>
          </p:cNvPr>
          <p:cNvSpPr>
            <a:spLocks noGrp="1"/>
          </p:cNvSpPr>
          <p:nvPr>
            <p:ph type="pic" sz="quarter" idx="14" hasCustomPrompt="1"/>
          </p:nvPr>
        </p:nvSpPr>
        <p:spPr>
          <a:xfrm>
            <a:off x="9588751" y="1373004"/>
            <a:ext cx="3416048" cy="8380597"/>
          </a:xfrm>
          <a:custGeom>
            <a:avLst/>
            <a:gdLst>
              <a:gd name="connsiteX0" fmla="*/ 0 w 3202545"/>
              <a:gd name="connsiteY0" fmla="*/ 0 h 6023366"/>
              <a:gd name="connsiteX1" fmla="*/ 3202545 w 3202545"/>
              <a:gd name="connsiteY1" fmla="*/ 0 h 6023366"/>
              <a:gd name="connsiteX2" fmla="*/ 3202545 w 3202545"/>
              <a:gd name="connsiteY2" fmla="*/ 3165406 h 6023366"/>
              <a:gd name="connsiteX3" fmla="*/ 2923656 w 3202545"/>
              <a:gd name="connsiteY3" fmla="*/ 3179481 h 6023366"/>
              <a:gd name="connsiteX4" fmla="*/ 364096 w 3202545"/>
              <a:gd name="connsiteY4" fmla="*/ 6016124 h 6023366"/>
              <a:gd name="connsiteX5" fmla="*/ 364096 w 3202545"/>
              <a:gd name="connsiteY5" fmla="*/ 6023364 h 6023366"/>
              <a:gd name="connsiteX6" fmla="*/ 1231541 w 3202545"/>
              <a:gd name="connsiteY6" fmla="*/ 6023364 h 6023366"/>
              <a:gd name="connsiteX7" fmla="*/ 1241636 w 3202545"/>
              <a:gd name="connsiteY7" fmla="*/ 5822974 h 6023366"/>
              <a:gd name="connsiteX8" fmla="*/ 3012253 w 3202545"/>
              <a:gd name="connsiteY8" fmla="*/ 4042481 h 6023366"/>
              <a:gd name="connsiteX9" fmla="*/ 3202545 w 3202545"/>
              <a:gd name="connsiteY9" fmla="*/ 4032784 h 6023366"/>
              <a:gd name="connsiteX10" fmla="*/ 3202545 w 3202545"/>
              <a:gd name="connsiteY10" fmla="*/ 4033098 h 6023366"/>
              <a:gd name="connsiteX11" fmla="*/ 3012291 w 3202545"/>
              <a:gd name="connsiteY11" fmla="*/ 4042794 h 6023366"/>
              <a:gd name="connsiteX12" fmla="*/ 1242011 w 3202545"/>
              <a:gd name="connsiteY12" fmla="*/ 5823008 h 6023366"/>
              <a:gd name="connsiteX13" fmla="*/ 1231918 w 3202545"/>
              <a:gd name="connsiteY13" fmla="*/ 6023365 h 6023366"/>
              <a:gd name="connsiteX14" fmla="*/ 3202545 w 3202545"/>
              <a:gd name="connsiteY14" fmla="*/ 6023365 h 6023366"/>
              <a:gd name="connsiteX15" fmla="*/ 3202545 w 3202545"/>
              <a:gd name="connsiteY15" fmla="*/ 6023366 h 6023366"/>
              <a:gd name="connsiteX16" fmla="*/ 0 w 3202545"/>
              <a:gd name="connsiteY16" fmla="*/ 6023366 h 60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2545" h="6023366">
                <a:moveTo>
                  <a:pt x="0" y="0"/>
                </a:moveTo>
                <a:lnTo>
                  <a:pt x="3202545" y="0"/>
                </a:lnTo>
                <a:lnTo>
                  <a:pt x="3202545" y="3165406"/>
                </a:lnTo>
                <a:lnTo>
                  <a:pt x="2923656" y="3179481"/>
                </a:lnTo>
                <a:cubicBezTo>
                  <a:pt x="1485615" y="3325450"/>
                  <a:pt x="364096" y="4539349"/>
                  <a:pt x="364096" y="6016124"/>
                </a:cubicBezTo>
                <a:lnTo>
                  <a:pt x="364096" y="6023364"/>
                </a:lnTo>
                <a:lnTo>
                  <a:pt x="1231541" y="6023364"/>
                </a:lnTo>
                <a:lnTo>
                  <a:pt x="1241636" y="5822974"/>
                </a:lnTo>
                <a:cubicBezTo>
                  <a:pt x="1336361" y="4887576"/>
                  <a:pt x="2077946" y="4138236"/>
                  <a:pt x="3012253" y="4042481"/>
                </a:cubicBezTo>
                <a:lnTo>
                  <a:pt x="3202545" y="4032784"/>
                </a:lnTo>
                <a:lnTo>
                  <a:pt x="3202545" y="4033098"/>
                </a:lnTo>
                <a:lnTo>
                  <a:pt x="3012291" y="4042794"/>
                </a:lnTo>
                <a:cubicBezTo>
                  <a:pt x="2078162" y="4138534"/>
                  <a:pt x="1336718" y="4887757"/>
                  <a:pt x="1242011" y="5823008"/>
                </a:cubicBezTo>
                <a:lnTo>
                  <a:pt x="1231918" y="6023365"/>
                </a:lnTo>
                <a:lnTo>
                  <a:pt x="3202545" y="6023365"/>
                </a:lnTo>
                <a:lnTo>
                  <a:pt x="3202545" y="6023366"/>
                </a:lnTo>
                <a:lnTo>
                  <a:pt x="0" y="6023366"/>
                </a:lnTo>
                <a:close/>
              </a:path>
            </a:pathLst>
          </a:custGeom>
          <a:solidFill>
            <a:schemeClr val="accent4"/>
          </a:solidFill>
        </p:spPr>
        <p:txBody>
          <a:bodyPr wrap="square">
            <a:noAutofit/>
          </a:bodyPr>
          <a:lstStyle>
            <a:lvl1pPr marL="0" indent="0">
              <a:buNone/>
              <a:defRPr sz="1920"/>
            </a:lvl1pPr>
          </a:lstStyle>
          <a:p>
            <a:pPr lvl="0"/>
            <a:r>
              <a:rPr lang="en-US"/>
              <a:t>Click to add picture</a:t>
            </a:r>
          </a:p>
        </p:txBody>
      </p:sp>
      <p:grpSp>
        <p:nvGrpSpPr>
          <p:cNvPr id="32" name="Group 31">
            <a:extLst>
              <a:ext uri="{FF2B5EF4-FFF2-40B4-BE49-F238E27FC236}">
                <a16:creationId xmlns:a16="http://schemas.microsoft.com/office/drawing/2014/main" id="{B9152F76-E42E-3D76-6BDB-2FA0D69216AD}"/>
              </a:ext>
              <a:ext uri="{C183D7F6-B498-43B3-948B-1728B52AA6E4}">
                <adec:decorative xmlns:adec="http://schemas.microsoft.com/office/drawing/2017/decorative" val="1"/>
              </a:ext>
            </a:extLst>
          </p:cNvPr>
          <p:cNvGrpSpPr/>
          <p:nvPr userDrawn="1"/>
        </p:nvGrpSpPr>
        <p:grpSpPr>
          <a:xfrm>
            <a:off x="9977120" y="5688948"/>
            <a:ext cx="3027680" cy="4064653"/>
            <a:chOff x="12797096" y="4000041"/>
            <a:chExt cx="2838450" cy="2857959"/>
          </a:xfrm>
        </p:grpSpPr>
        <p:sp>
          <p:nvSpPr>
            <p:cNvPr id="20" name="Freeform: Shape 28">
              <a:extLst>
                <a:ext uri="{FF2B5EF4-FFF2-40B4-BE49-F238E27FC236}">
                  <a16:creationId xmlns:a16="http://schemas.microsoft.com/office/drawing/2014/main" id="{ED0348C7-D83F-0AD7-2539-41219A795693}"/>
                </a:ext>
                <a:ext uri="{C183D7F6-B498-43B3-948B-1728B52AA6E4}">
                  <adec:decorative xmlns:adec="http://schemas.microsoft.com/office/drawing/2017/decorative" val="1"/>
                </a:ext>
              </a:extLst>
            </p:cNvPr>
            <p:cNvSpPr/>
            <p:nvPr userDrawn="1"/>
          </p:nvSpPr>
          <p:spPr>
            <a:xfrm rot="10800000">
              <a:off x="12797096" y="4000041"/>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sz="1493"/>
            </a:p>
          </p:txBody>
        </p:sp>
        <p:sp>
          <p:nvSpPr>
            <p:cNvPr id="21" name="Freeform: Shape 25">
              <a:extLst>
                <a:ext uri="{FF2B5EF4-FFF2-40B4-BE49-F238E27FC236}">
                  <a16:creationId xmlns:a16="http://schemas.microsoft.com/office/drawing/2014/main" id="{E911AA2D-BE77-278D-CD2E-2EB3E180F3B8}"/>
                </a:ext>
                <a:ext uri="{C183D7F6-B498-43B3-948B-1728B52AA6E4}">
                  <adec:decorative xmlns:adec="http://schemas.microsoft.com/office/drawing/2017/decorative" val="1"/>
                </a:ext>
              </a:extLst>
            </p:cNvPr>
            <p:cNvSpPr/>
            <p:nvPr userDrawn="1"/>
          </p:nvSpPr>
          <p:spPr>
            <a:xfrm rot="10800000">
              <a:off x="13664918" y="4867733"/>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sz="1493">
                <a:solidFill>
                  <a:schemeClr val="tx1"/>
                </a:solidFill>
              </a:endParaRPr>
            </a:p>
          </p:txBody>
        </p:sp>
        <p:sp>
          <p:nvSpPr>
            <p:cNvPr id="22" name="Freeform: Shape 15">
              <a:extLst>
                <a:ext uri="{FF2B5EF4-FFF2-40B4-BE49-F238E27FC236}">
                  <a16:creationId xmlns:a16="http://schemas.microsoft.com/office/drawing/2014/main" id="{B6CE0BA6-C0FD-AC39-6C31-8477E0CAFDB0}"/>
                </a:ext>
                <a:ext uri="{C183D7F6-B498-43B3-948B-1728B52AA6E4}">
                  <adec:decorative xmlns:adec="http://schemas.microsoft.com/office/drawing/2017/decorative" val="1"/>
                </a:ext>
              </a:extLst>
            </p:cNvPr>
            <p:cNvSpPr/>
            <p:nvPr userDrawn="1"/>
          </p:nvSpPr>
          <p:spPr>
            <a:xfrm rot="10800000">
              <a:off x="14632096" y="5844983"/>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sz="1493">
                <a:solidFill>
                  <a:schemeClr val="tx1"/>
                </a:solidFill>
              </a:endParaRPr>
            </a:p>
          </p:txBody>
        </p:sp>
        <p:sp>
          <p:nvSpPr>
            <p:cNvPr id="23" name="Image 2">
              <a:extLst>
                <a:ext uri="{FF2B5EF4-FFF2-40B4-BE49-F238E27FC236}">
                  <a16:creationId xmlns:a16="http://schemas.microsoft.com/office/drawing/2014/main" id="{666AD1A4-36DE-12F3-BB78-BA678A59572C}"/>
                </a:ext>
                <a:ext uri="{C183D7F6-B498-43B3-948B-1728B52AA6E4}">
                  <adec:decorative xmlns:adec="http://schemas.microsoft.com/office/drawing/2017/decorative" val="1"/>
                </a:ext>
              </a:extLst>
            </p:cNvPr>
            <p:cNvSpPr/>
            <p:nvPr userDrawn="1"/>
          </p:nvSpPr>
          <p:spPr>
            <a:xfrm rot="10800000">
              <a:off x="13402193" y="5492845"/>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1493"/>
            </a:p>
          </p:txBody>
        </p:sp>
      </p:grpSp>
      <p:sp>
        <p:nvSpPr>
          <p:cNvPr id="44" name="Slide Number Placeholder 2">
            <a:extLst>
              <a:ext uri="{FF2B5EF4-FFF2-40B4-BE49-F238E27FC236}">
                <a16:creationId xmlns:a16="http://schemas.microsoft.com/office/drawing/2014/main" id="{79071EEC-EAD1-8B22-009A-68E74589AA8D}"/>
              </a:ext>
            </a:extLst>
          </p:cNvPr>
          <p:cNvSpPr>
            <a:spLocks noGrp="1"/>
          </p:cNvSpPr>
          <p:nvPr>
            <p:ph type="sldNum" sz="quarter" idx="10"/>
          </p:nvPr>
        </p:nvSpPr>
        <p:spPr>
          <a:xfrm>
            <a:off x="11049000" y="650239"/>
            <a:ext cx="1138762" cy="670562"/>
          </a:xfrm>
        </p:spPr>
        <p:txBody>
          <a:bodyPr/>
          <a:lstStyle>
            <a:lvl1pPr>
              <a:defRPr sz="1707">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4243491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ummary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8259CF0-6BC5-3693-6F49-C4489C07C317}"/>
              </a:ext>
              <a:ext uri="{C183D7F6-B498-43B3-948B-1728B52AA6E4}">
                <adec:decorative xmlns:adec="http://schemas.microsoft.com/office/drawing/2017/decorative" val="1"/>
              </a:ext>
            </a:extLst>
          </p:cNvPr>
          <p:cNvSpPr/>
          <p:nvPr/>
        </p:nvSpPr>
        <p:spPr>
          <a:xfrm>
            <a:off x="9588751" y="-3621"/>
            <a:ext cx="3416049" cy="4893969"/>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p>
            <a:endParaRPr lang="en-US" sz="1493"/>
          </a:p>
        </p:txBody>
      </p:sp>
      <p:sp>
        <p:nvSpPr>
          <p:cNvPr id="26" name="Image 4">
            <a:extLst>
              <a:ext uri="{FF2B5EF4-FFF2-40B4-BE49-F238E27FC236}">
                <a16:creationId xmlns:a16="http://schemas.microsoft.com/office/drawing/2014/main" id="{9019DA73-2516-F3D2-ECDB-620C90483DB3}"/>
              </a:ext>
              <a:ext uri="{C183D7F6-B498-43B3-948B-1728B52AA6E4}">
                <adec:decorative xmlns:adec="http://schemas.microsoft.com/office/drawing/2017/decorative" val="1"/>
              </a:ext>
            </a:extLst>
          </p:cNvPr>
          <p:cNvSpPr/>
          <p:nvPr/>
        </p:nvSpPr>
        <p:spPr>
          <a:xfrm flipV="1">
            <a:off x="10657841" y="1774614"/>
            <a:ext cx="2346960" cy="3102187"/>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sz="1493"/>
          </a:p>
        </p:txBody>
      </p:sp>
      <p:sp>
        <p:nvSpPr>
          <p:cNvPr id="14" name="Freeform 13">
            <a:extLst>
              <a:ext uri="{FF2B5EF4-FFF2-40B4-BE49-F238E27FC236}">
                <a16:creationId xmlns:a16="http://schemas.microsoft.com/office/drawing/2014/main" id="{5665DA82-D253-8EC5-5DFB-F0266ED9FBB4}"/>
              </a:ext>
              <a:ext uri="{C183D7F6-B498-43B3-948B-1728B52AA6E4}">
                <adec:decorative xmlns:adec="http://schemas.microsoft.com/office/drawing/2017/decorative" val="1"/>
              </a:ext>
            </a:extLst>
          </p:cNvPr>
          <p:cNvSpPr/>
          <p:nvPr/>
        </p:nvSpPr>
        <p:spPr>
          <a:xfrm flipV="1">
            <a:off x="-21425" y="7582598"/>
            <a:ext cx="2291644" cy="2171002"/>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p>
            <a:endParaRPr lang="en-US" sz="1493"/>
          </a:p>
        </p:txBody>
      </p:sp>
      <p:pic>
        <p:nvPicPr>
          <p:cNvPr id="21" name="Image 2">
            <a:extLst>
              <a:ext uri="{FF2B5EF4-FFF2-40B4-BE49-F238E27FC236}">
                <a16:creationId xmlns:a16="http://schemas.microsoft.com/office/drawing/2014/main" id="{A8B7F1F1-806C-8D65-7340-220A0C4653C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0266880" y="2165745"/>
            <a:ext cx="3129051" cy="2346788"/>
          </a:xfrm>
          <a:prstGeom prst="rect">
            <a:avLst/>
          </a:prstGeom>
        </p:spPr>
      </p:pic>
      <p:sp>
        <p:nvSpPr>
          <p:cNvPr id="12" name="Freeform 11">
            <a:extLst>
              <a:ext uri="{FF2B5EF4-FFF2-40B4-BE49-F238E27FC236}">
                <a16:creationId xmlns:a16="http://schemas.microsoft.com/office/drawing/2014/main" id="{E76518D4-6149-BA03-3BE5-6A13A792C115}"/>
              </a:ext>
              <a:ext uri="{C183D7F6-B498-43B3-948B-1728B52AA6E4}">
                <adec:decorative xmlns:adec="http://schemas.microsoft.com/office/drawing/2017/decorative" val="1"/>
              </a:ext>
            </a:extLst>
          </p:cNvPr>
          <p:cNvSpPr/>
          <p:nvPr/>
        </p:nvSpPr>
        <p:spPr>
          <a:xfrm>
            <a:off x="1643124" y="9202472"/>
            <a:ext cx="826689" cy="551130"/>
          </a:xfrm>
          <a:custGeom>
            <a:avLst/>
            <a:gdLst>
              <a:gd name="connsiteX0" fmla="*/ 387511 w 775021"/>
              <a:gd name="connsiteY0" fmla="*/ 0 h 387513"/>
              <a:gd name="connsiteX1" fmla="*/ 775021 w 775021"/>
              <a:gd name="connsiteY1" fmla="*/ 387511 h 387513"/>
              <a:gd name="connsiteX2" fmla="*/ 775021 w 775021"/>
              <a:gd name="connsiteY2" fmla="*/ 387513 h 387513"/>
              <a:gd name="connsiteX3" fmla="*/ 1 w 775021"/>
              <a:gd name="connsiteY3" fmla="*/ 387513 h 387513"/>
              <a:gd name="connsiteX4" fmla="*/ 0 w 775021"/>
              <a:gd name="connsiteY4" fmla="*/ 387511 h 387513"/>
              <a:gd name="connsiteX5" fmla="*/ 387511 w 775021"/>
              <a:gd name="connsiteY5" fmla="*/ 0 h 38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21" h="387513">
                <a:moveTo>
                  <a:pt x="387511" y="0"/>
                </a:moveTo>
                <a:cubicBezTo>
                  <a:pt x="601527" y="0"/>
                  <a:pt x="775021" y="173494"/>
                  <a:pt x="775021" y="387511"/>
                </a:cubicBezTo>
                <a:lnTo>
                  <a:pt x="775021" y="387513"/>
                </a:lnTo>
                <a:lnTo>
                  <a:pt x="1" y="387513"/>
                </a:lnTo>
                <a:lnTo>
                  <a:pt x="0" y="387511"/>
                </a:lnTo>
                <a:cubicBezTo>
                  <a:pt x="0" y="173494"/>
                  <a:pt x="173494" y="0"/>
                  <a:pt x="387511" y="0"/>
                </a:cubicBezTo>
                <a:close/>
              </a:path>
            </a:pathLst>
          </a:custGeom>
          <a:solidFill>
            <a:schemeClr val="accent6"/>
          </a:solidFill>
          <a:ln w="3801" cap="flat">
            <a:noFill/>
            <a:prstDash val="solid"/>
            <a:miter/>
          </a:ln>
        </p:spPr>
        <p:txBody>
          <a:bodyPr wrap="square" rtlCol="0" anchor="ctr">
            <a:noAutofit/>
          </a:bodyPr>
          <a:lstStyle/>
          <a:p>
            <a:endParaRPr lang="en-US" sz="1493"/>
          </a:p>
        </p:txBody>
      </p:sp>
      <p:sp>
        <p:nvSpPr>
          <p:cNvPr id="2" name="Title 1"/>
          <p:cNvSpPr>
            <a:spLocks noGrp="1"/>
          </p:cNvSpPr>
          <p:nvPr>
            <p:ph type="title"/>
          </p:nvPr>
        </p:nvSpPr>
        <p:spPr>
          <a:xfrm>
            <a:off x="975361" y="1503679"/>
            <a:ext cx="8366759" cy="1440401"/>
          </a:xfrm>
        </p:spPr>
        <p:txBody>
          <a:bodyPr tIns="0" bIns="0">
            <a:noAutofit/>
          </a:bodyPr>
          <a:lstStyle>
            <a:lvl1pPr algn="l">
              <a:lnSpc>
                <a:spcPct val="100000"/>
              </a:lnSpc>
              <a:defRPr sz="3840" b="1"/>
            </a:lvl1pPr>
          </a:lstStyle>
          <a:p>
            <a:endParaRPr lang="en-US"/>
          </a:p>
        </p:txBody>
      </p:sp>
      <p:sp>
        <p:nvSpPr>
          <p:cNvPr id="30" name="Content Placeholder 2">
            <a:extLst>
              <a:ext uri="{FF2B5EF4-FFF2-40B4-BE49-F238E27FC236}">
                <a16:creationId xmlns:a16="http://schemas.microsoft.com/office/drawing/2014/main" id="{58F56A7F-403C-059D-4B58-A8D59888A158}"/>
              </a:ext>
            </a:extLst>
          </p:cNvPr>
          <p:cNvSpPr>
            <a:spLocks noGrp="1"/>
          </p:cNvSpPr>
          <p:nvPr>
            <p:ph idx="13" hasCustomPrompt="1"/>
          </p:nvPr>
        </p:nvSpPr>
        <p:spPr>
          <a:xfrm>
            <a:off x="975360" y="3316326"/>
            <a:ext cx="7363281" cy="5293251"/>
          </a:xfrm>
        </p:spPr>
        <p:txBody>
          <a:bodyPr tIns="0" bIns="0">
            <a:normAutofit/>
          </a:bodyPr>
          <a:lstStyle>
            <a:lvl1pPr marL="0" indent="0">
              <a:lnSpc>
                <a:spcPct val="100000"/>
              </a:lnSpc>
              <a:spcBef>
                <a:spcPts val="0"/>
              </a:spcBef>
              <a:buNone/>
              <a:defRPr sz="2560"/>
            </a:lvl1pPr>
            <a:lvl2pPr marL="370648">
              <a:lnSpc>
                <a:spcPct val="100000"/>
              </a:lnSpc>
              <a:spcBef>
                <a:spcPts val="0"/>
              </a:spcBef>
              <a:defRPr sz="2560"/>
            </a:lvl2pPr>
            <a:lvl3pPr marL="731543">
              <a:lnSpc>
                <a:spcPct val="100000"/>
              </a:lnSpc>
              <a:spcBef>
                <a:spcPts val="0"/>
              </a:spcBef>
              <a:defRPr sz="2560"/>
            </a:lvl3pPr>
          </a:lstStyle>
          <a:p>
            <a:pPr lvl="0"/>
            <a:r>
              <a:rPr lang="en-US"/>
              <a:t>Click to add text</a:t>
            </a:r>
          </a:p>
          <a:p>
            <a:pPr lvl="1"/>
            <a:r>
              <a:rPr lang="en-US"/>
              <a:t>Second level</a:t>
            </a:r>
          </a:p>
          <a:p>
            <a:pPr lvl="2"/>
            <a:r>
              <a:rPr lang="en-US"/>
              <a:t>Third level</a:t>
            </a:r>
          </a:p>
        </p:txBody>
      </p:sp>
      <p:sp>
        <p:nvSpPr>
          <p:cNvPr id="10" name="Picture Placeholder 9">
            <a:extLst>
              <a:ext uri="{FF2B5EF4-FFF2-40B4-BE49-F238E27FC236}">
                <a16:creationId xmlns:a16="http://schemas.microsoft.com/office/drawing/2014/main" id="{0723BF40-731C-2A5B-FC2F-B59DEF431C66}"/>
              </a:ext>
            </a:extLst>
          </p:cNvPr>
          <p:cNvSpPr>
            <a:spLocks noGrp="1"/>
          </p:cNvSpPr>
          <p:nvPr>
            <p:ph type="pic" sz="quarter" idx="14"/>
          </p:nvPr>
        </p:nvSpPr>
        <p:spPr>
          <a:xfrm>
            <a:off x="9588751" y="4842936"/>
            <a:ext cx="3416049" cy="4910665"/>
          </a:xfrm>
          <a:solidFill>
            <a:schemeClr val="accent1"/>
          </a:solidFill>
        </p:spPr>
        <p:txBody>
          <a:bodyPr>
            <a:normAutofit/>
          </a:bodyPr>
          <a:lstStyle>
            <a:lvl1pPr marL="0" indent="0">
              <a:buNone/>
              <a:defRPr sz="1920"/>
            </a:lvl1pPr>
          </a:lstStyle>
          <a:p>
            <a:endParaRPr lang="en-US"/>
          </a:p>
        </p:txBody>
      </p:sp>
      <p:sp>
        <p:nvSpPr>
          <p:cNvPr id="20" name="Slide Number Placeholder 2">
            <a:extLst>
              <a:ext uri="{FF2B5EF4-FFF2-40B4-BE49-F238E27FC236}">
                <a16:creationId xmlns:a16="http://schemas.microsoft.com/office/drawing/2014/main" id="{3ACD3A33-D8A4-7058-9798-30967E3EFD39}"/>
              </a:ext>
            </a:extLst>
          </p:cNvPr>
          <p:cNvSpPr>
            <a:spLocks noGrp="1"/>
          </p:cNvSpPr>
          <p:nvPr>
            <p:ph type="sldNum" sz="quarter" idx="10"/>
          </p:nvPr>
        </p:nvSpPr>
        <p:spPr>
          <a:xfrm>
            <a:off x="11134373" y="650239"/>
            <a:ext cx="1053389" cy="670562"/>
          </a:xfrm>
        </p:spPr>
        <p:txBody>
          <a:bodyPr/>
          <a:lstStyle>
            <a:lvl1pPr>
              <a:defRPr sz="1707">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074466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D014917C-8694-B4A4-A211-0F31F00E247E}"/>
              </a:ext>
              <a:ext uri="{C183D7F6-B498-43B3-948B-1728B52AA6E4}">
                <adec:decorative xmlns:adec="http://schemas.microsoft.com/office/drawing/2017/decorative" val="1"/>
              </a:ext>
            </a:extLst>
          </p:cNvPr>
          <p:cNvSpPr/>
          <p:nvPr userDrawn="1"/>
        </p:nvSpPr>
        <p:spPr>
          <a:xfrm>
            <a:off x="1" y="0"/>
            <a:ext cx="1653933" cy="3620099"/>
          </a:xfrm>
          <a:custGeom>
            <a:avLst/>
            <a:gdLst>
              <a:gd name="connsiteX0" fmla="*/ 683117 w 1550562"/>
              <a:gd name="connsiteY0" fmla="*/ 0 h 2545382"/>
              <a:gd name="connsiteX1" fmla="*/ 1550562 w 1550562"/>
              <a:gd name="connsiteY1" fmla="*/ 0 h 2545382"/>
              <a:gd name="connsiteX2" fmla="*/ 1550562 w 1550562"/>
              <a:gd name="connsiteY2" fmla="*/ 7240 h 2545382"/>
              <a:gd name="connsiteX3" fmla="*/ 221868 w 1550562"/>
              <a:gd name="connsiteY3" fmla="*/ 2418735 h 2545382"/>
              <a:gd name="connsiteX4" fmla="*/ 0 w 1550562"/>
              <a:gd name="connsiteY4" fmla="*/ 2545382 h 2545382"/>
              <a:gd name="connsiteX5" fmla="*/ 0 w 1550562"/>
              <a:gd name="connsiteY5" fmla="*/ 1500516 h 2545382"/>
              <a:gd name="connsiteX6" fmla="*/ 102557 w 1550562"/>
              <a:gd name="connsiteY6" fmla="*/ 1405503 h 2545382"/>
              <a:gd name="connsiteX7" fmla="*/ 673022 w 1550562"/>
              <a:gd name="connsiteY7" fmla="*/ 200390 h 25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0562" h="2545382">
                <a:moveTo>
                  <a:pt x="683117" y="0"/>
                </a:moveTo>
                <a:lnTo>
                  <a:pt x="1550562" y="0"/>
                </a:lnTo>
                <a:lnTo>
                  <a:pt x="1550562" y="7240"/>
                </a:lnTo>
                <a:cubicBezTo>
                  <a:pt x="1550562" y="1022523"/>
                  <a:pt x="1020469" y="1913556"/>
                  <a:pt x="221868" y="2418735"/>
                </a:cubicBezTo>
                <a:lnTo>
                  <a:pt x="0" y="2545382"/>
                </a:lnTo>
                <a:lnTo>
                  <a:pt x="0" y="1500516"/>
                </a:lnTo>
                <a:lnTo>
                  <a:pt x="102557" y="1405503"/>
                </a:lnTo>
                <a:cubicBezTo>
                  <a:pt x="416582" y="1089274"/>
                  <a:pt x="625660" y="668089"/>
                  <a:pt x="673022" y="200390"/>
                </a:cubicBezTo>
                <a:close/>
              </a:path>
            </a:pathLst>
          </a:custGeom>
          <a:solidFill>
            <a:schemeClr val="accent3"/>
          </a:solidFill>
          <a:ln>
            <a:noFill/>
          </a:ln>
        </p:spPr>
        <p:txBody>
          <a:bodyPr vert="horz" wrap="square" lIns="97536" tIns="48768" rIns="97536" bIns="48768" numCol="1" anchor="t" anchorCtr="0" compatLnSpc="1">
            <a:prstTxWarp prst="textNoShape">
              <a:avLst/>
            </a:prstTxWarp>
            <a:noAutofit/>
          </a:bodyPr>
          <a:lstStyle/>
          <a:p>
            <a:pPr lvl="0"/>
            <a:endParaRPr lang="en-US" sz="1493"/>
          </a:p>
        </p:txBody>
      </p:sp>
      <p:sp>
        <p:nvSpPr>
          <p:cNvPr id="10" name="Freeform 9">
            <a:extLst>
              <a:ext uri="{FF2B5EF4-FFF2-40B4-BE49-F238E27FC236}">
                <a16:creationId xmlns:a16="http://schemas.microsoft.com/office/drawing/2014/main" id="{A7DB6972-BB75-254A-BA88-C0C3E6E93BDB}"/>
              </a:ext>
              <a:ext uri="{C183D7F6-B498-43B3-948B-1728B52AA6E4}">
                <adec:decorative xmlns:adec="http://schemas.microsoft.com/office/drawing/2017/decorative" val="1"/>
              </a:ext>
            </a:extLst>
          </p:cNvPr>
          <p:cNvSpPr/>
          <p:nvPr userDrawn="1"/>
        </p:nvSpPr>
        <p:spPr>
          <a:xfrm>
            <a:off x="1" y="-1"/>
            <a:ext cx="728256" cy="2133404"/>
          </a:xfrm>
          <a:custGeom>
            <a:avLst/>
            <a:gdLst>
              <a:gd name="connsiteX0" fmla="*/ 0 w 682740"/>
              <a:gd name="connsiteY0" fmla="*/ 0 h 1500050"/>
              <a:gd name="connsiteX1" fmla="*/ 682740 w 682740"/>
              <a:gd name="connsiteY1" fmla="*/ 0 h 1500050"/>
              <a:gd name="connsiteX2" fmla="*/ 672647 w 682740"/>
              <a:gd name="connsiteY2" fmla="*/ 200357 h 1500050"/>
              <a:gd name="connsiteX3" fmla="*/ 102290 w 682740"/>
              <a:gd name="connsiteY3" fmla="*/ 1405281 h 1500050"/>
              <a:gd name="connsiteX4" fmla="*/ 0 w 682740"/>
              <a:gd name="connsiteY4" fmla="*/ 1500050 h 15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40" h="1500050">
                <a:moveTo>
                  <a:pt x="0" y="0"/>
                </a:moveTo>
                <a:lnTo>
                  <a:pt x="682740" y="0"/>
                </a:lnTo>
                <a:lnTo>
                  <a:pt x="672647" y="200357"/>
                </a:lnTo>
                <a:cubicBezTo>
                  <a:pt x="625294" y="667983"/>
                  <a:pt x="416256" y="1089101"/>
                  <a:pt x="102290" y="1405281"/>
                </a:cubicBezTo>
                <a:lnTo>
                  <a:pt x="0" y="1500050"/>
                </a:lnTo>
                <a:close/>
              </a:path>
            </a:pathLst>
          </a:custGeom>
          <a:solidFill>
            <a:schemeClr val="accent1"/>
          </a:solidFill>
          <a:ln>
            <a:noFill/>
          </a:ln>
        </p:spPr>
        <p:txBody>
          <a:bodyPr vert="horz" wrap="square" lIns="97536" tIns="48768" rIns="97536" bIns="48768" numCol="1" anchor="t" anchorCtr="0" compatLnSpc="1">
            <a:prstTxWarp prst="textNoShape">
              <a:avLst/>
            </a:prstTxWarp>
            <a:noAutofit/>
          </a:bodyPr>
          <a:lstStyle/>
          <a:p>
            <a:pPr lvl="0"/>
            <a:endParaRPr lang="en-US" sz="1493">
              <a:solidFill>
                <a:schemeClr val="tx1"/>
              </a:solidFill>
            </a:endParaRPr>
          </a:p>
        </p:txBody>
      </p:sp>
      <p:sp>
        <p:nvSpPr>
          <p:cNvPr id="30" name="Image 2">
            <a:extLst>
              <a:ext uri="{FF2B5EF4-FFF2-40B4-BE49-F238E27FC236}">
                <a16:creationId xmlns:a16="http://schemas.microsoft.com/office/drawing/2014/main" id="{790E862E-398F-571C-EC2C-3D17164DE059}"/>
              </a:ext>
              <a:ext uri="{C183D7F6-B498-43B3-948B-1728B52AA6E4}">
                <adec:decorative xmlns:adec="http://schemas.microsoft.com/office/drawing/2017/decorative" val="1"/>
              </a:ext>
            </a:extLst>
          </p:cNvPr>
          <p:cNvSpPr/>
          <p:nvPr/>
        </p:nvSpPr>
        <p:spPr>
          <a:xfrm>
            <a:off x="181809" y="446850"/>
            <a:ext cx="826689" cy="110225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1493"/>
          </a:p>
        </p:txBody>
      </p:sp>
      <p:sp>
        <p:nvSpPr>
          <p:cNvPr id="6" name="Title 1">
            <a:extLst>
              <a:ext uri="{FF2B5EF4-FFF2-40B4-BE49-F238E27FC236}">
                <a16:creationId xmlns:a16="http://schemas.microsoft.com/office/drawing/2014/main" id="{1C975BF2-D657-C309-269D-B8D006263130}"/>
              </a:ext>
            </a:extLst>
          </p:cNvPr>
          <p:cNvSpPr>
            <a:spLocks noGrp="1"/>
          </p:cNvSpPr>
          <p:nvPr>
            <p:ph type="title" hasCustomPrompt="1"/>
          </p:nvPr>
        </p:nvSpPr>
        <p:spPr>
          <a:xfrm>
            <a:off x="1653934" y="1549103"/>
            <a:ext cx="10538066" cy="1394978"/>
          </a:xfrm>
        </p:spPr>
        <p:txBody>
          <a:bodyPr tIns="0" bIns="0"/>
          <a:lstStyle>
            <a:lvl1pPr algn="l">
              <a:lnSpc>
                <a:spcPct val="100000"/>
              </a:lnSpc>
              <a:defRPr sz="3840">
                <a:solidFill>
                  <a:schemeClr val="accent6"/>
                </a:solidFill>
              </a:defRPr>
            </a:lvl1pPr>
          </a:lstStyle>
          <a:p>
            <a:r>
              <a:rPr lang="en-US"/>
              <a:t>Click to add title</a:t>
            </a:r>
          </a:p>
        </p:txBody>
      </p:sp>
      <p:sp>
        <p:nvSpPr>
          <p:cNvPr id="4" name="Text Placeholder 54">
            <a:extLst>
              <a:ext uri="{FF2B5EF4-FFF2-40B4-BE49-F238E27FC236}">
                <a16:creationId xmlns:a16="http://schemas.microsoft.com/office/drawing/2014/main" id="{A0AEB4DF-13C8-8171-2BDB-FD1AD542E783}"/>
              </a:ext>
            </a:extLst>
          </p:cNvPr>
          <p:cNvSpPr>
            <a:spLocks noGrp="1"/>
          </p:cNvSpPr>
          <p:nvPr>
            <p:ph type="body" sz="quarter" idx="13" hasCustomPrompt="1"/>
          </p:nvPr>
        </p:nvSpPr>
        <p:spPr>
          <a:xfrm>
            <a:off x="1653935" y="3316563"/>
            <a:ext cx="3173565" cy="5268289"/>
          </a:xfrm>
        </p:spPr>
        <p:txBody>
          <a:bodyPr lIns="91440" tIns="0" rIns="91440" bIns="0" anchor="t" anchorCtr="0">
            <a:noAutofit/>
          </a:bodyPr>
          <a:lstStyle>
            <a:lvl1pPr marL="0" indent="0">
              <a:lnSpc>
                <a:spcPct val="100000"/>
              </a:lnSpc>
              <a:spcBef>
                <a:spcPts val="0"/>
              </a:spcBef>
              <a:spcAft>
                <a:spcPts val="1280"/>
              </a:spcAft>
              <a:buFont typeface="Arial" panose="020B0604020202020204" pitchFamily="34" charset="0"/>
              <a:buNone/>
              <a:defRPr sz="1920"/>
            </a:lvl1pPr>
          </a:lstStyle>
          <a:p>
            <a:r>
              <a:rPr lang="en-US"/>
              <a:t>Click to add subtitle</a:t>
            </a:r>
          </a:p>
        </p:txBody>
      </p:sp>
      <p:sp>
        <p:nvSpPr>
          <p:cNvPr id="9" name="Content Placeholder 2">
            <a:extLst>
              <a:ext uri="{FF2B5EF4-FFF2-40B4-BE49-F238E27FC236}">
                <a16:creationId xmlns:a16="http://schemas.microsoft.com/office/drawing/2014/main" id="{42134EBA-AF32-9F8A-370F-0D3E842F0397}"/>
              </a:ext>
            </a:extLst>
          </p:cNvPr>
          <p:cNvSpPr>
            <a:spLocks noGrp="1"/>
          </p:cNvSpPr>
          <p:nvPr>
            <p:ph sz="half" idx="1" hasCustomPrompt="1"/>
          </p:nvPr>
        </p:nvSpPr>
        <p:spPr>
          <a:xfrm>
            <a:off x="5426298" y="3316326"/>
            <a:ext cx="6768953" cy="5293251"/>
          </a:xfrm>
        </p:spPr>
        <p:txBody>
          <a:bodyPr lIns="91440" rIns="91440">
            <a:normAutofit/>
          </a:bodyPr>
          <a:lstStyle>
            <a:lvl1pPr>
              <a:defRPr sz="1920"/>
            </a:lvl1pPr>
            <a:lvl2pPr>
              <a:defRPr sz="1920"/>
            </a:lvl2pPr>
            <a:lvl3pPr>
              <a:defRPr sz="1920"/>
            </a:lvl3pPr>
            <a:lvl4pPr>
              <a:defRPr sz="1920"/>
            </a:lvl4pPr>
            <a:lvl5pPr>
              <a:defRPr sz="192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2">
            <a:extLst>
              <a:ext uri="{FF2B5EF4-FFF2-40B4-BE49-F238E27FC236}">
                <a16:creationId xmlns:a16="http://schemas.microsoft.com/office/drawing/2014/main" id="{AE99A73D-155B-A133-9671-506F54A0559A}"/>
              </a:ext>
            </a:extLst>
          </p:cNvPr>
          <p:cNvSpPr>
            <a:spLocks noGrp="1"/>
          </p:cNvSpPr>
          <p:nvPr>
            <p:ph type="sldNum" sz="quarter" idx="10"/>
          </p:nvPr>
        </p:nvSpPr>
        <p:spPr>
          <a:xfrm>
            <a:off x="11049000" y="650239"/>
            <a:ext cx="1138762" cy="670562"/>
          </a:xfrm>
        </p:spPr>
        <p:txBody>
          <a:bodyPr/>
          <a:lstStyle>
            <a:lvl1pPr>
              <a:defRPr sz="1707">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16895011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ummary 3">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5595DD5-43B0-252F-8BC6-6B74340C5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a:off x="1" y="-1"/>
            <a:ext cx="472900" cy="9750791"/>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le 1"/>
          <p:cNvSpPr>
            <a:spLocks noGrp="1"/>
          </p:cNvSpPr>
          <p:nvPr>
            <p:ph type="title" hasCustomPrompt="1"/>
          </p:nvPr>
        </p:nvSpPr>
        <p:spPr>
          <a:xfrm>
            <a:off x="1653936" y="1503679"/>
            <a:ext cx="10533827" cy="1421861"/>
          </a:xfrm>
        </p:spPr>
        <p:txBody>
          <a:bodyPr tIns="0" bIns="0">
            <a:noAutofit/>
          </a:bodyPr>
          <a:lstStyle>
            <a:lvl1pPr algn="l">
              <a:lnSpc>
                <a:spcPct val="100000"/>
              </a:lnSpc>
              <a:defRPr sz="3840" b="1"/>
            </a:lvl1pPr>
          </a:lstStyle>
          <a:p>
            <a:r>
              <a:rPr lang="en-US"/>
              <a:t>Click to add title</a:t>
            </a:r>
          </a:p>
        </p:txBody>
      </p:sp>
      <p:sp>
        <p:nvSpPr>
          <p:cNvPr id="49" name="Freeform 48">
            <a:extLst>
              <a:ext uri="{FF2B5EF4-FFF2-40B4-BE49-F238E27FC236}">
                <a16:creationId xmlns:a16="http://schemas.microsoft.com/office/drawing/2014/main" id="{BC3A3767-6C5E-8188-0A49-955BBACE37F0}"/>
              </a:ext>
              <a:ext uri="{C183D7F6-B498-43B3-948B-1728B52AA6E4}">
                <adec:decorative xmlns:adec="http://schemas.microsoft.com/office/drawing/2017/decorative" val="1"/>
              </a:ext>
            </a:extLst>
          </p:cNvPr>
          <p:cNvSpPr/>
          <p:nvPr userDrawn="1"/>
        </p:nvSpPr>
        <p:spPr>
          <a:xfrm flipH="1" flipV="1">
            <a:off x="-3" y="6286413"/>
            <a:ext cx="1379453" cy="3467187"/>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p>
            <a:endParaRPr lang="en-US" sz="1493"/>
          </a:p>
        </p:txBody>
      </p:sp>
      <p:sp>
        <p:nvSpPr>
          <p:cNvPr id="16" name="Content Placeholder 3">
            <a:extLst>
              <a:ext uri="{FF2B5EF4-FFF2-40B4-BE49-F238E27FC236}">
                <a16:creationId xmlns:a16="http://schemas.microsoft.com/office/drawing/2014/main" id="{E4BD7F71-D12B-4F27-1505-FF681CF55F73}"/>
              </a:ext>
            </a:extLst>
          </p:cNvPr>
          <p:cNvSpPr>
            <a:spLocks noGrp="1"/>
          </p:cNvSpPr>
          <p:nvPr>
            <p:ph sz="half" idx="2" hasCustomPrompt="1"/>
          </p:nvPr>
        </p:nvSpPr>
        <p:spPr>
          <a:xfrm>
            <a:off x="1653935" y="3275418"/>
            <a:ext cx="6217757" cy="5634266"/>
          </a:xfrm>
        </p:spPr>
        <p:txBody>
          <a:bodyPr lIns="91440" tIns="0" rIns="91440" bIns="0">
            <a:normAutofit/>
          </a:bodyPr>
          <a:lstStyle>
            <a:lvl1pPr>
              <a:spcBef>
                <a:spcPts val="1067"/>
              </a:spcBef>
              <a:defRPr sz="1920"/>
            </a:lvl1pPr>
            <a:lvl2pPr>
              <a:spcBef>
                <a:spcPts val="1067"/>
              </a:spcBef>
              <a:defRPr sz="1920"/>
            </a:lvl2pPr>
            <a:lvl3pPr>
              <a:spcBef>
                <a:spcPts val="1067"/>
              </a:spcBef>
              <a:defRPr sz="1920"/>
            </a:lvl3pPr>
            <a:lvl4pPr>
              <a:spcBef>
                <a:spcPts val="1067"/>
              </a:spcBef>
              <a:defRPr sz="1920"/>
            </a:lvl4pPr>
            <a:lvl5pPr>
              <a:spcBef>
                <a:spcPts val="1067"/>
              </a:spcBef>
              <a:defRPr sz="192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8470231" y="3275418"/>
            <a:ext cx="3717530" cy="5634266"/>
          </a:xfrm>
        </p:spPr>
        <p:txBody>
          <a:bodyPr lIns="91440" tIns="0" rIns="91440" bIns="0">
            <a:normAutofit/>
          </a:bodyPr>
          <a:lstStyle>
            <a:lvl1pPr>
              <a:spcBef>
                <a:spcPts val="1067"/>
              </a:spcBef>
              <a:defRPr sz="1920"/>
            </a:lvl1pPr>
            <a:lvl2pPr>
              <a:spcBef>
                <a:spcPts val="1067"/>
              </a:spcBef>
              <a:defRPr sz="1920"/>
            </a:lvl2pPr>
            <a:lvl3pPr>
              <a:spcBef>
                <a:spcPts val="1067"/>
              </a:spcBef>
              <a:defRPr sz="1920"/>
            </a:lvl3pPr>
            <a:lvl4pPr>
              <a:spcBef>
                <a:spcPts val="1067"/>
              </a:spcBef>
              <a:defRPr sz="1920"/>
            </a:lvl4pPr>
            <a:lvl5pPr>
              <a:spcBef>
                <a:spcPts val="1067"/>
              </a:spcBef>
              <a:defRPr sz="192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7" name="Slide Number Placeholder 2">
            <a:extLst>
              <a:ext uri="{FF2B5EF4-FFF2-40B4-BE49-F238E27FC236}">
                <a16:creationId xmlns:a16="http://schemas.microsoft.com/office/drawing/2014/main" id="{AEFFA34C-885D-E995-D8F9-B4ACFBF3110D}"/>
              </a:ext>
            </a:extLst>
          </p:cNvPr>
          <p:cNvSpPr>
            <a:spLocks noGrp="1"/>
          </p:cNvSpPr>
          <p:nvPr>
            <p:ph type="sldNum" sz="quarter" idx="10"/>
          </p:nvPr>
        </p:nvSpPr>
        <p:spPr>
          <a:xfrm>
            <a:off x="11134373" y="650239"/>
            <a:ext cx="1053389" cy="670562"/>
          </a:xfrm>
        </p:spPr>
        <p:txBody>
          <a:bodyPr/>
          <a:lstStyle>
            <a:lvl1pPr>
              <a:defRPr sz="1707">
                <a:latin typeface="+mj-lt"/>
              </a:defRPr>
            </a:lvl1pPr>
          </a:lstStyle>
          <a:p>
            <a:fld id="{48F63A3B-78C7-47BE-AE5E-E10140E04643}" type="slidenum">
              <a:rPr lang="en-US" smtClean="0"/>
              <a:pPr/>
              <a:t>‹#›</a:t>
            </a:fld>
            <a:endParaRPr lang="en-US"/>
          </a:p>
        </p:txBody>
      </p:sp>
      <p:pic>
        <p:nvPicPr>
          <p:cNvPr id="43" name="Graphic 42">
            <a:extLst>
              <a:ext uri="{FF2B5EF4-FFF2-40B4-BE49-F238E27FC236}">
                <a16:creationId xmlns:a16="http://schemas.microsoft.com/office/drawing/2014/main" id="{C6639AD7-128F-B39D-B45F-0F22A2C6D6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rot="5400000">
            <a:off x="6398667" y="-5975599"/>
            <a:ext cx="630534" cy="12581732"/>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c 53">
            <a:extLst>
              <a:ext uri="{FF2B5EF4-FFF2-40B4-BE49-F238E27FC236}">
                <a16:creationId xmlns:a16="http://schemas.microsoft.com/office/drawing/2014/main" id="{48479A23-C29C-C711-510C-05B69B88226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1443" r="10857"/>
          <a:stretch/>
        </p:blipFill>
        <p:spPr>
          <a:xfrm rot="16200000">
            <a:off x="-355544" y="355541"/>
            <a:ext cx="2789338" cy="2078255"/>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
        <p:nvSpPr>
          <p:cNvPr id="7" name="Image 2">
            <a:extLst>
              <a:ext uri="{FF2B5EF4-FFF2-40B4-BE49-F238E27FC236}">
                <a16:creationId xmlns:a16="http://schemas.microsoft.com/office/drawing/2014/main" id="{F3DC42FA-4B8F-2EFC-CAB4-1CCAB93BEB7B}"/>
              </a:ext>
              <a:ext uri="{C183D7F6-B498-43B3-948B-1728B52AA6E4}">
                <adec:decorative xmlns:adec="http://schemas.microsoft.com/office/drawing/2017/decorative" val="1"/>
              </a:ext>
            </a:extLst>
          </p:cNvPr>
          <p:cNvSpPr/>
          <p:nvPr userDrawn="1"/>
        </p:nvSpPr>
        <p:spPr>
          <a:xfrm>
            <a:off x="423068" y="7010955"/>
            <a:ext cx="826689" cy="110225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1493"/>
          </a:p>
        </p:txBody>
      </p:sp>
    </p:spTree>
    <p:extLst>
      <p:ext uri="{BB962C8B-B14F-4D97-AF65-F5344CB8AC3E}">
        <p14:creationId xmlns:p14="http://schemas.microsoft.com/office/powerpoint/2010/main" val="3722300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5668" y="0"/>
            <a:ext cx="13030467" cy="49309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8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72903" y="598035"/>
            <a:ext cx="12058996" cy="85713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7"/>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75361" y="1503679"/>
            <a:ext cx="11212402" cy="1440405"/>
          </a:xfrm>
        </p:spPr>
        <p:txBody>
          <a:bodyPr tIns="0" bIns="0"/>
          <a:lstStyle>
            <a:lvl1pPr algn="ctr">
              <a:lnSpc>
                <a:spcPct val="100000"/>
              </a:lnSpc>
              <a:defRPr sz="3840">
                <a:solidFill>
                  <a:schemeClr val="accent6"/>
                </a:solidFill>
              </a:defRPr>
            </a:lvl1pPr>
          </a:lstStyle>
          <a:p>
            <a:r>
              <a:rPr lang="en-US"/>
              <a:t>Click to add title</a:t>
            </a:r>
          </a:p>
        </p:txBody>
      </p:sp>
      <p:sp>
        <p:nvSpPr>
          <p:cNvPr id="14" name="Content Placeholder 5">
            <a:extLst>
              <a:ext uri="{FF2B5EF4-FFF2-40B4-BE49-F238E27FC236}">
                <a16:creationId xmlns:a16="http://schemas.microsoft.com/office/drawing/2014/main" id="{4D6DED8E-165F-59D7-F01C-4EF0446E5FC0}"/>
              </a:ext>
            </a:extLst>
          </p:cNvPr>
          <p:cNvSpPr>
            <a:spLocks noGrp="1"/>
          </p:cNvSpPr>
          <p:nvPr userDrawn="1">
            <p:ph sz="quarter" idx="4" hasCustomPrompt="1"/>
          </p:nvPr>
        </p:nvSpPr>
        <p:spPr>
          <a:xfrm>
            <a:off x="975361" y="3293962"/>
            <a:ext cx="11212402" cy="5615726"/>
          </a:xfrm>
        </p:spPr>
        <p:txBody>
          <a:bodyPr lIns="91440" tIns="91440" rIns="91440" bIns="91440">
            <a:normAutofit/>
          </a:bodyPr>
          <a:lstStyle>
            <a:lvl1pPr>
              <a:spcBef>
                <a:spcPts val="1067"/>
              </a:spcBef>
              <a:defRPr sz="1920"/>
            </a:lvl1pPr>
            <a:lvl2pPr>
              <a:spcBef>
                <a:spcPts val="1067"/>
              </a:spcBef>
              <a:defRPr sz="1920"/>
            </a:lvl2pPr>
            <a:lvl3pPr>
              <a:spcBef>
                <a:spcPts val="1067"/>
              </a:spcBef>
              <a:defRPr sz="1920"/>
            </a:lvl3pPr>
            <a:lvl4pPr>
              <a:spcBef>
                <a:spcPts val="1067"/>
              </a:spcBef>
              <a:defRPr sz="1920"/>
            </a:lvl4pPr>
            <a:lvl5pPr>
              <a:spcBef>
                <a:spcPts val="1067"/>
              </a:spcBef>
              <a:defRPr sz="192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2">
            <a:extLst>
              <a:ext uri="{FF2B5EF4-FFF2-40B4-BE49-F238E27FC236}">
                <a16:creationId xmlns:a16="http://schemas.microsoft.com/office/drawing/2014/main" id="{2933FDAB-13EE-5F9F-5DFC-A5A60BC63623}"/>
              </a:ext>
            </a:extLst>
          </p:cNvPr>
          <p:cNvSpPr>
            <a:spLocks noGrp="1"/>
          </p:cNvSpPr>
          <p:nvPr>
            <p:ph type="sldNum" sz="quarter" idx="10"/>
          </p:nvPr>
        </p:nvSpPr>
        <p:spPr>
          <a:xfrm>
            <a:off x="11049000" y="650239"/>
            <a:ext cx="1138762" cy="670562"/>
          </a:xfrm>
        </p:spPr>
        <p:txBody>
          <a:bodyPr/>
          <a:lstStyle>
            <a:lvl1pPr>
              <a:defRPr sz="1707">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9633888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 uri="{C183D7F6-B498-43B3-948B-1728B52AA6E4}">
                <adec:decorative xmlns:adec="http://schemas.microsoft.com/office/drawing/2017/decorative" val="1"/>
              </a:ext>
            </a:extLst>
          </p:cNvPr>
          <p:cNvSpPr/>
          <p:nvPr userDrawn="1"/>
        </p:nvSpPr>
        <p:spPr>
          <a:xfrm>
            <a:off x="0" y="0"/>
            <a:ext cx="9545321" cy="97536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lvl="0"/>
            <a:endParaRPr lang="en-US" sz="1493">
              <a:solidFill>
                <a:schemeClr val="tx1"/>
              </a:solidFill>
            </a:endParaRPr>
          </a:p>
        </p:txBody>
      </p:sp>
      <p:sp>
        <p:nvSpPr>
          <p:cNvPr id="19" name="Freeform: Shape 18">
            <a:extLst>
              <a:ext uri="{FF2B5EF4-FFF2-40B4-BE49-F238E27FC236}">
                <a16:creationId xmlns:a16="http://schemas.microsoft.com/office/drawing/2014/main" id="{FEB515B5-2D9F-58E1-6E3C-CCBF105D891E}"/>
              </a:ext>
              <a:ext uri="{C183D7F6-B498-43B3-948B-1728B52AA6E4}">
                <adec:decorative xmlns:adec="http://schemas.microsoft.com/office/drawing/2017/decorative" val="1"/>
              </a:ext>
            </a:extLst>
          </p:cNvPr>
          <p:cNvSpPr/>
          <p:nvPr userDrawn="1"/>
        </p:nvSpPr>
        <p:spPr>
          <a:xfrm>
            <a:off x="8029335" y="1"/>
            <a:ext cx="4982694" cy="97535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sz="1493"/>
          </a:p>
        </p:txBody>
      </p:sp>
      <p:pic>
        <p:nvPicPr>
          <p:cNvPr id="9" name="Image 2">
            <a:extLst>
              <a:ext uri="{FF2B5EF4-FFF2-40B4-BE49-F238E27FC236}">
                <a16:creationId xmlns:a16="http://schemas.microsoft.com/office/drawing/2014/main" id="{5CCFEDF9-5B69-87BA-8A33-35033DA4013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51025" y="1"/>
            <a:ext cx="3661004" cy="4881338"/>
          </a:xfrm>
          <a:prstGeom prst="rect">
            <a:avLst/>
          </a:prstGeom>
        </p:spPr>
      </p:pic>
      <p:sp>
        <p:nvSpPr>
          <p:cNvPr id="2" name="Title 1"/>
          <p:cNvSpPr>
            <a:spLocks noGrp="1"/>
          </p:cNvSpPr>
          <p:nvPr>
            <p:ph type="ctrTitle" hasCustomPrompt="1"/>
          </p:nvPr>
        </p:nvSpPr>
        <p:spPr>
          <a:xfrm>
            <a:off x="975361" y="1208580"/>
            <a:ext cx="6096000" cy="3879408"/>
          </a:xfrm>
        </p:spPr>
        <p:txBody>
          <a:bodyPr tIns="0" bIns="0" anchor="b" anchorCtr="0">
            <a:noAutofit/>
          </a:bodyPr>
          <a:lstStyle>
            <a:lvl1pPr algn="l">
              <a:lnSpc>
                <a:spcPct val="100000"/>
              </a:lnSpc>
              <a:defRPr sz="3840"/>
            </a:lvl1pPr>
          </a:lstStyle>
          <a:p>
            <a:r>
              <a:rPr lang="en-US"/>
              <a:t>Click to add title</a:t>
            </a:r>
          </a:p>
        </p:txBody>
      </p:sp>
      <p:sp>
        <p:nvSpPr>
          <p:cNvPr id="6" name="Subtitl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975361" y="5423795"/>
            <a:ext cx="6096000" cy="3178158"/>
          </a:xfrm>
        </p:spPr>
        <p:txBody>
          <a:bodyPr lIns="91440" tIns="0" rIns="91440" bIns="0" anchor="t" anchorCtr="0">
            <a:normAutofit/>
          </a:bodyPr>
          <a:lstStyle>
            <a:lvl1pPr marL="0" indent="0" algn="l">
              <a:spcBef>
                <a:spcPts val="614"/>
              </a:spcBef>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add subtitle</a:t>
            </a:r>
          </a:p>
        </p:txBody>
      </p:sp>
    </p:spTree>
    <p:extLst>
      <p:ext uri="{BB962C8B-B14F-4D97-AF65-F5344CB8AC3E}">
        <p14:creationId xmlns:p14="http://schemas.microsoft.com/office/powerpoint/2010/main" val="24533297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 uri="{C183D7F6-B498-43B3-948B-1728B52AA6E4}">
                <adec:decorative xmlns:adec="http://schemas.microsoft.com/office/drawing/2017/decorative" val="1"/>
              </a:ext>
            </a:extLst>
          </p:cNvPr>
          <p:cNvSpPr/>
          <p:nvPr userDrawn="1"/>
        </p:nvSpPr>
        <p:spPr>
          <a:xfrm>
            <a:off x="2" y="0"/>
            <a:ext cx="2392349" cy="2990885"/>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lvl="0"/>
            <a:endParaRPr lang="en-US" sz="1493">
              <a:solidFill>
                <a:schemeClr val="tx1"/>
              </a:solidFill>
            </a:endParaRPr>
          </a:p>
        </p:txBody>
      </p:sp>
      <p:sp>
        <p:nvSpPr>
          <p:cNvPr id="9" name="Freeform: Shape 8">
            <a:extLst>
              <a:ext uri="{FF2B5EF4-FFF2-40B4-BE49-F238E27FC236}">
                <a16:creationId xmlns:a16="http://schemas.microsoft.com/office/drawing/2014/main" id="{A52D64F1-27B6-A1E5-4F44-A6029FAB307B}"/>
              </a:ext>
              <a:ext uri="{C183D7F6-B498-43B3-948B-1728B52AA6E4}">
                <adec:decorative xmlns:adec="http://schemas.microsoft.com/office/drawing/2017/decorative" val="1"/>
              </a:ext>
            </a:extLst>
          </p:cNvPr>
          <p:cNvSpPr/>
          <p:nvPr userDrawn="1"/>
        </p:nvSpPr>
        <p:spPr>
          <a:xfrm flipH="1" flipV="1">
            <a:off x="10612452" y="6762715"/>
            <a:ext cx="2392349" cy="2990885"/>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lvl="0"/>
            <a:endParaRPr lang="en-US" sz="1493">
              <a:solidFill>
                <a:schemeClr val="tx1"/>
              </a:solidFill>
            </a:endParaRPr>
          </a:p>
        </p:txBody>
      </p:sp>
      <p:sp>
        <p:nvSpPr>
          <p:cNvPr id="2" name="Title 1"/>
          <p:cNvSpPr>
            <a:spLocks noGrp="1"/>
          </p:cNvSpPr>
          <p:nvPr>
            <p:ph type="title" hasCustomPrompt="1"/>
          </p:nvPr>
        </p:nvSpPr>
        <p:spPr/>
        <p:txBody>
          <a:bodyPr anchor="ctr" anchorCtr="0"/>
          <a:lstStyle/>
          <a:p>
            <a:r>
              <a:rPr lang="en-US"/>
              <a:t>Click to add title</a:t>
            </a:r>
          </a:p>
        </p:txBody>
      </p:sp>
      <p:sp>
        <p:nvSpPr>
          <p:cNvPr id="5" name="Slide Number Placeholder 4"/>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6471847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 uri="{C183D7F6-B498-43B3-948B-1728B52AA6E4}">
                <adec:decorative xmlns:adec="http://schemas.microsoft.com/office/drawing/2017/decorative" val="1"/>
              </a:ext>
            </a:extLst>
          </p:cNvPr>
          <p:cNvSpPr/>
          <p:nvPr userDrawn="1"/>
        </p:nvSpPr>
        <p:spPr>
          <a:xfrm>
            <a:off x="2" y="0"/>
            <a:ext cx="2392349" cy="2990885"/>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lvl="0"/>
            <a:endParaRPr lang="en-US" sz="1493">
              <a:solidFill>
                <a:schemeClr val="tx1"/>
              </a:solidFill>
            </a:endParaRPr>
          </a:p>
        </p:txBody>
      </p:sp>
      <p:sp>
        <p:nvSpPr>
          <p:cNvPr id="8" name="Freeform: Shape 7">
            <a:extLst>
              <a:ext uri="{FF2B5EF4-FFF2-40B4-BE49-F238E27FC236}">
                <a16:creationId xmlns:a16="http://schemas.microsoft.com/office/drawing/2014/main" id="{95243571-BE64-3777-F992-88FC43A60537}"/>
              </a:ext>
              <a:ext uri="{C183D7F6-B498-43B3-948B-1728B52AA6E4}">
                <adec:decorative xmlns:adec="http://schemas.microsoft.com/office/drawing/2017/decorative" val="1"/>
              </a:ext>
            </a:extLst>
          </p:cNvPr>
          <p:cNvSpPr/>
          <p:nvPr userDrawn="1"/>
        </p:nvSpPr>
        <p:spPr>
          <a:xfrm flipH="1" flipV="1">
            <a:off x="10612452" y="6762715"/>
            <a:ext cx="2392349" cy="2990885"/>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lvl="0"/>
            <a:endParaRPr lang="en-US" sz="1493">
              <a:solidFill>
                <a:schemeClr val="tx1"/>
              </a:solidFill>
            </a:endParaRPr>
          </a:p>
        </p:txBody>
      </p:sp>
      <p:sp>
        <p:nvSpPr>
          <p:cNvPr id="4" name="Slide Number Placeholder 3"/>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1328731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 uri="{C183D7F6-B498-43B3-948B-1728B52AA6E4}">
                <adec:decorative xmlns:adec="http://schemas.microsoft.com/office/drawing/2017/decorative" val="1"/>
              </a:ext>
            </a:extLst>
          </p:cNvPr>
          <p:cNvSpPr/>
          <p:nvPr userDrawn="1"/>
        </p:nvSpPr>
        <p:spPr>
          <a:xfrm flipH="1" flipV="1">
            <a:off x="10612452" y="6762715"/>
            <a:ext cx="2392349" cy="2990885"/>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lvl="0"/>
            <a:endParaRPr lang="en-US" sz="1493">
              <a:solidFill>
                <a:schemeClr val="tx1"/>
              </a:solidFill>
            </a:endParaRPr>
          </a:p>
        </p:txBody>
      </p:sp>
      <p:sp>
        <p:nvSpPr>
          <p:cNvPr id="2" name="Title 1"/>
          <p:cNvSpPr>
            <a:spLocks noGrp="1"/>
          </p:cNvSpPr>
          <p:nvPr>
            <p:ph type="title" hasCustomPrompt="1"/>
          </p:nvPr>
        </p:nvSpPr>
        <p:spPr>
          <a:xfrm>
            <a:off x="809549" y="1079398"/>
            <a:ext cx="4194386" cy="2168408"/>
          </a:xfrm>
        </p:spPr>
        <p:txBody>
          <a:bodyPr anchor="b"/>
          <a:lstStyle>
            <a:lvl1pPr>
              <a:lnSpc>
                <a:spcPct val="100000"/>
              </a:lnSpc>
              <a:defRPr sz="3413"/>
            </a:lvl1pPr>
          </a:lstStyle>
          <a:p>
            <a:r>
              <a:rPr lang="en-US"/>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
        <p:nvSpPr>
          <p:cNvPr id="4" name="Text Placeholder 3"/>
          <p:cNvSpPr>
            <a:spLocks noGrp="1"/>
          </p:cNvSpPr>
          <p:nvPr>
            <p:ph type="body" sz="half" idx="2" hasCustomPrompt="1"/>
          </p:nvPr>
        </p:nvSpPr>
        <p:spPr>
          <a:xfrm>
            <a:off x="809549" y="3251200"/>
            <a:ext cx="4194386" cy="5073189"/>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add text</a:t>
            </a:r>
          </a:p>
        </p:txBody>
      </p:sp>
      <p:sp>
        <p:nvSpPr>
          <p:cNvPr id="3" name="Content Placeholder 2"/>
          <p:cNvSpPr>
            <a:spLocks noGrp="1"/>
          </p:cNvSpPr>
          <p:nvPr>
            <p:ph idx="1" hasCustomPrompt="1"/>
          </p:nvPr>
        </p:nvSpPr>
        <p:spPr>
          <a:xfrm>
            <a:off x="5528733" y="1054519"/>
            <a:ext cx="6659028" cy="728119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93131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 uri="{C183D7F6-B498-43B3-948B-1728B52AA6E4}">
                <adec:decorative xmlns:adec="http://schemas.microsoft.com/office/drawing/2017/decorative" val="1"/>
              </a:ext>
            </a:extLst>
          </p:cNvPr>
          <p:cNvSpPr/>
          <p:nvPr userDrawn="1"/>
        </p:nvSpPr>
        <p:spPr>
          <a:xfrm flipH="1" flipV="1">
            <a:off x="10612452" y="6762715"/>
            <a:ext cx="2392349" cy="2990885"/>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lvl="0"/>
            <a:endParaRPr lang="en-US" sz="1493">
              <a:solidFill>
                <a:schemeClr val="tx1"/>
              </a:solidFill>
            </a:endParaRPr>
          </a:p>
        </p:txBody>
      </p:sp>
      <p:sp>
        <p:nvSpPr>
          <p:cNvPr id="2" name="Title 1"/>
          <p:cNvSpPr>
            <a:spLocks noGrp="1"/>
          </p:cNvSpPr>
          <p:nvPr>
            <p:ph type="title" hasCustomPrompt="1"/>
          </p:nvPr>
        </p:nvSpPr>
        <p:spPr>
          <a:xfrm>
            <a:off x="811667" y="1074307"/>
            <a:ext cx="4194048" cy="2171802"/>
          </a:xfrm>
        </p:spPr>
        <p:txBody>
          <a:bodyPr anchor="b"/>
          <a:lstStyle>
            <a:lvl1pPr>
              <a:lnSpc>
                <a:spcPct val="100000"/>
              </a:lnSpc>
              <a:defRPr sz="3413"/>
            </a:lvl1pPr>
          </a:lstStyle>
          <a:p>
            <a:r>
              <a:rPr lang="en-US"/>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
        <p:nvSpPr>
          <p:cNvPr id="4" name="Text Placeholder 3"/>
          <p:cNvSpPr>
            <a:spLocks noGrp="1"/>
          </p:cNvSpPr>
          <p:nvPr>
            <p:ph type="body" sz="half" idx="2" hasCustomPrompt="1"/>
          </p:nvPr>
        </p:nvSpPr>
        <p:spPr>
          <a:xfrm>
            <a:off x="811667" y="3251202"/>
            <a:ext cx="4194048"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add text</a:t>
            </a:r>
          </a:p>
        </p:txBody>
      </p:sp>
      <p:sp>
        <p:nvSpPr>
          <p:cNvPr id="3" name="Picture Placeholder 2"/>
          <p:cNvSpPr>
            <a:spLocks noGrp="1" noChangeAspect="1"/>
          </p:cNvSpPr>
          <p:nvPr>
            <p:ph type="pic" idx="1" hasCustomPrompt="1"/>
          </p:nvPr>
        </p:nvSpPr>
        <p:spPr>
          <a:xfrm>
            <a:off x="5613547" y="1404338"/>
            <a:ext cx="6583680" cy="6931378"/>
          </a:xfrm>
        </p:spPr>
        <p:txBody>
          <a:bodyPr anchor="t">
            <a:normAutofit/>
          </a:bodyPr>
          <a:lstStyle>
            <a:lvl1pPr marL="0" indent="0" algn="ctr">
              <a:buNone/>
              <a:defRPr sz="2987"/>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to add picture</a:t>
            </a:r>
          </a:p>
        </p:txBody>
      </p:sp>
    </p:spTree>
    <p:extLst>
      <p:ext uri="{BB962C8B-B14F-4D97-AF65-F5344CB8AC3E}">
        <p14:creationId xmlns:p14="http://schemas.microsoft.com/office/powerpoint/2010/main" val="828406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4/15/2025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4/15/2025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4/15/2025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4/15/2025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4/15/2025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4/15/2025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4/15/2025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4/15/2025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4/15/2025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4/15/2025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4/15/2025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C11-959D-38FE-5E43-64BCA48905B4}"/>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14CCDF1-CB9A-DDFC-9141-66A086DCF74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8212C2-B297-2961-BBD2-46761710DA02}"/>
              </a:ext>
            </a:extLst>
          </p:cNvPr>
          <p:cNvSpPr>
            <a:spLocks noGrp="1"/>
          </p:cNvSpPr>
          <p:nvPr>
            <p:ph type="dt" sz="half" idx="10"/>
          </p:nvPr>
        </p:nvSpPr>
        <p:spPr/>
        <p:txBody>
          <a:bodyPr/>
          <a:lstStyle/>
          <a:p>
            <a:fld id="{2D5271B1-A108-4DEC-AEC5-E6AD990EB184}" type="datetimeFigureOut">
              <a:rPr lang="en-US" smtClean="0"/>
              <a:t>4/15/2025</a:t>
            </a:fld>
            <a:endParaRPr lang="en-US"/>
          </a:p>
        </p:txBody>
      </p:sp>
      <p:sp>
        <p:nvSpPr>
          <p:cNvPr id="5" name="Footer Placeholder 4">
            <a:extLst>
              <a:ext uri="{FF2B5EF4-FFF2-40B4-BE49-F238E27FC236}">
                <a16:creationId xmlns:a16="http://schemas.microsoft.com/office/drawing/2014/main" id="{FC6BA419-FAFD-8069-C43D-3ADAF7E0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B77C-5FE2-EF79-D337-93D7972BFC9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120108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B4B0-005F-4B50-135B-1F1FAEE3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5CCF1-92AE-18D3-E719-F08ABAD27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163-8824-3B22-59B1-18C6A8B96967}"/>
              </a:ext>
            </a:extLst>
          </p:cNvPr>
          <p:cNvSpPr>
            <a:spLocks noGrp="1"/>
          </p:cNvSpPr>
          <p:nvPr>
            <p:ph type="dt" sz="half" idx="10"/>
          </p:nvPr>
        </p:nvSpPr>
        <p:spPr/>
        <p:txBody>
          <a:bodyPr/>
          <a:lstStyle/>
          <a:p>
            <a:fld id="{2D5271B1-A108-4DEC-AEC5-E6AD990EB184}" type="datetimeFigureOut">
              <a:rPr lang="en-US" smtClean="0"/>
              <a:t>4/15/2025</a:t>
            </a:fld>
            <a:endParaRPr lang="en-US"/>
          </a:p>
        </p:txBody>
      </p:sp>
      <p:sp>
        <p:nvSpPr>
          <p:cNvPr id="5" name="Footer Placeholder 4">
            <a:extLst>
              <a:ext uri="{FF2B5EF4-FFF2-40B4-BE49-F238E27FC236}">
                <a16:creationId xmlns:a16="http://schemas.microsoft.com/office/drawing/2014/main" id="{F47EF958-79A5-D648-B9E1-8C21E29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E94C-FC8D-437D-1C29-B55DCFED00B0}"/>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63036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E05-FE81-BE30-0BD0-5D1591CB5AE2}"/>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C44C4E3-0D3A-8214-DB56-43DC31A588D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1889C-E436-2DCE-B167-A0B99036A113}"/>
              </a:ext>
            </a:extLst>
          </p:cNvPr>
          <p:cNvSpPr>
            <a:spLocks noGrp="1"/>
          </p:cNvSpPr>
          <p:nvPr>
            <p:ph type="dt" sz="half" idx="10"/>
          </p:nvPr>
        </p:nvSpPr>
        <p:spPr/>
        <p:txBody>
          <a:bodyPr/>
          <a:lstStyle/>
          <a:p>
            <a:fld id="{2D5271B1-A108-4DEC-AEC5-E6AD990EB184}" type="datetimeFigureOut">
              <a:rPr lang="en-US" smtClean="0"/>
              <a:t>4/15/2025</a:t>
            </a:fld>
            <a:endParaRPr lang="en-US"/>
          </a:p>
        </p:txBody>
      </p:sp>
      <p:sp>
        <p:nvSpPr>
          <p:cNvPr id="5" name="Footer Placeholder 4">
            <a:extLst>
              <a:ext uri="{FF2B5EF4-FFF2-40B4-BE49-F238E27FC236}">
                <a16:creationId xmlns:a16="http://schemas.microsoft.com/office/drawing/2014/main" id="{680FAA5F-F694-2B27-D1BA-F3FCC799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E917C-BAA1-33E8-BE72-42DFEBF43813}"/>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5606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E194-0735-3747-4F9F-861566382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7AE4-B795-EA6C-F3A4-0CB646E418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5A49-5452-40F6-EA3D-60F1D096F51F}"/>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5B66D-1B06-A3DB-90AC-830FDE32F131}"/>
              </a:ext>
            </a:extLst>
          </p:cNvPr>
          <p:cNvSpPr>
            <a:spLocks noGrp="1"/>
          </p:cNvSpPr>
          <p:nvPr>
            <p:ph type="dt" sz="half" idx="10"/>
          </p:nvPr>
        </p:nvSpPr>
        <p:spPr/>
        <p:txBody>
          <a:bodyPr/>
          <a:lstStyle/>
          <a:p>
            <a:fld id="{2D5271B1-A108-4DEC-AEC5-E6AD990EB184}" type="datetimeFigureOut">
              <a:rPr lang="en-US" smtClean="0"/>
              <a:t>4/15/2025</a:t>
            </a:fld>
            <a:endParaRPr lang="en-US"/>
          </a:p>
        </p:txBody>
      </p:sp>
      <p:sp>
        <p:nvSpPr>
          <p:cNvPr id="6" name="Footer Placeholder 5">
            <a:extLst>
              <a:ext uri="{FF2B5EF4-FFF2-40B4-BE49-F238E27FC236}">
                <a16:creationId xmlns:a16="http://schemas.microsoft.com/office/drawing/2014/main" id="{DF2F1391-0D29-61AF-450E-FB5CD8F12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16B68-EBB4-86FF-C6AA-48D12CD3382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21573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1BF-C538-63C1-C6DF-61013DC7FC2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6CA4C-FB72-64D9-2A01-E057B8260DF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5C118A0-E823-3C0C-1E66-BA1905D0A6FE}"/>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C829C-61F8-11EE-E971-E50B02AE9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00A97E0C-4E46-6476-A4A7-CA3CCBA482B3}"/>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67385-48FE-1C6F-4C54-F89996EA855E}"/>
              </a:ext>
            </a:extLst>
          </p:cNvPr>
          <p:cNvSpPr>
            <a:spLocks noGrp="1"/>
          </p:cNvSpPr>
          <p:nvPr>
            <p:ph type="dt" sz="half" idx="10"/>
          </p:nvPr>
        </p:nvSpPr>
        <p:spPr/>
        <p:txBody>
          <a:bodyPr/>
          <a:lstStyle/>
          <a:p>
            <a:fld id="{2D5271B1-A108-4DEC-AEC5-E6AD990EB184}" type="datetimeFigureOut">
              <a:rPr lang="en-US" smtClean="0"/>
              <a:t>4/15/2025</a:t>
            </a:fld>
            <a:endParaRPr lang="en-US"/>
          </a:p>
        </p:txBody>
      </p:sp>
      <p:sp>
        <p:nvSpPr>
          <p:cNvPr id="8" name="Footer Placeholder 7">
            <a:extLst>
              <a:ext uri="{FF2B5EF4-FFF2-40B4-BE49-F238E27FC236}">
                <a16:creationId xmlns:a16="http://schemas.microsoft.com/office/drawing/2014/main" id="{F48EA6E2-1237-338D-0F33-CE2DA0661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F232B-F63B-AB53-9312-08365C2CBA49}"/>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29337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D1A4-CC4C-2A65-734E-B5936EDE8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03BB-5ACD-0EEC-9064-2BDA3C7C409C}"/>
              </a:ext>
            </a:extLst>
          </p:cNvPr>
          <p:cNvSpPr>
            <a:spLocks noGrp="1"/>
          </p:cNvSpPr>
          <p:nvPr>
            <p:ph type="dt" sz="half" idx="10"/>
          </p:nvPr>
        </p:nvSpPr>
        <p:spPr/>
        <p:txBody>
          <a:bodyPr/>
          <a:lstStyle/>
          <a:p>
            <a:fld id="{2D5271B1-A108-4DEC-AEC5-E6AD990EB184}" type="datetimeFigureOut">
              <a:rPr lang="en-US" smtClean="0"/>
              <a:t>4/15/2025</a:t>
            </a:fld>
            <a:endParaRPr lang="en-US"/>
          </a:p>
        </p:txBody>
      </p:sp>
      <p:sp>
        <p:nvSpPr>
          <p:cNvPr id="4" name="Footer Placeholder 3">
            <a:extLst>
              <a:ext uri="{FF2B5EF4-FFF2-40B4-BE49-F238E27FC236}">
                <a16:creationId xmlns:a16="http://schemas.microsoft.com/office/drawing/2014/main" id="{1961A439-D6DD-4CFC-C87E-5F61AA495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06F1-252C-99FF-8511-60EB8014463E}"/>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06975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1378-90FA-9316-BC8C-15666E0634FB}"/>
              </a:ext>
            </a:extLst>
          </p:cNvPr>
          <p:cNvSpPr>
            <a:spLocks noGrp="1"/>
          </p:cNvSpPr>
          <p:nvPr>
            <p:ph type="dt" sz="half" idx="10"/>
          </p:nvPr>
        </p:nvSpPr>
        <p:spPr/>
        <p:txBody>
          <a:bodyPr/>
          <a:lstStyle/>
          <a:p>
            <a:fld id="{2D5271B1-A108-4DEC-AEC5-E6AD990EB184}" type="datetimeFigureOut">
              <a:rPr lang="en-US" smtClean="0"/>
              <a:t>4/15/2025</a:t>
            </a:fld>
            <a:endParaRPr lang="en-US"/>
          </a:p>
        </p:txBody>
      </p:sp>
      <p:sp>
        <p:nvSpPr>
          <p:cNvPr id="3" name="Footer Placeholder 2">
            <a:extLst>
              <a:ext uri="{FF2B5EF4-FFF2-40B4-BE49-F238E27FC236}">
                <a16:creationId xmlns:a16="http://schemas.microsoft.com/office/drawing/2014/main" id="{85443C33-6094-F41E-CF42-099D0C1A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D63-71CE-20EC-22AF-E041BD8B3B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9335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4F7-CB24-F61C-35BC-1005E76D753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E35E3E-6DA2-B39C-F6EA-4FB369FFF982}"/>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D70C4-D826-E006-DBDE-0A44E0B36B6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6EA4866-9104-AA69-4DBE-43DDF34BEE81}"/>
              </a:ext>
            </a:extLst>
          </p:cNvPr>
          <p:cNvSpPr>
            <a:spLocks noGrp="1"/>
          </p:cNvSpPr>
          <p:nvPr>
            <p:ph type="dt" sz="half" idx="10"/>
          </p:nvPr>
        </p:nvSpPr>
        <p:spPr/>
        <p:txBody>
          <a:bodyPr/>
          <a:lstStyle/>
          <a:p>
            <a:fld id="{2D5271B1-A108-4DEC-AEC5-E6AD990EB184}" type="datetimeFigureOut">
              <a:rPr lang="en-US" smtClean="0"/>
              <a:t>4/15/2025</a:t>
            </a:fld>
            <a:endParaRPr lang="en-US"/>
          </a:p>
        </p:txBody>
      </p:sp>
      <p:sp>
        <p:nvSpPr>
          <p:cNvPr id="6" name="Footer Placeholder 5">
            <a:extLst>
              <a:ext uri="{FF2B5EF4-FFF2-40B4-BE49-F238E27FC236}">
                <a16:creationId xmlns:a16="http://schemas.microsoft.com/office/drawing/2014/main" id="{8D74EA64-CF3A-F3C0-33CF-F8646EF6D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655AF-5905-2393-D6B4-05EDCC95D38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85463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87A6-5A40-9950-028A-7B952E20682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11A5C41-5ABF-46CF-5F33-398DA7EA706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F1A490-D2EB-5104-BA02-DF8D8FA0B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1549B87-D0A5-6422-C384-7B256AEC8A48}"/>
              </a:ext>
            </a:extLst>
          </p:cNvPr>
          <p:cNvSpPr>
            <a:spLocks noGrp="1"/>
          </p:cNvSpPr>
          <p:nvPr>
            <p:ph type="dt" sz="half" idx="10"/>
          </p:nvPr>
        </p:nvSpPr>
        <p:spPr/>
        <p:txBody>
          <a:bodyPr/>
          <a:lstStyle/>
          <a:p>
            <a:fld id="{2D5271B1-A108-4DEC-AEC5-E6AD990EB184}" type="datetimeFigureOut">
              <a:rPr lang="en-US" smtClean="0"/>
              <a:t>4/15/2025</a:t>
            </a:fld>
            <a:endParaRPr lang="en-US"/>
          </a:p>
        </p:txBody>
      </p:sp>
      <p:sp>
        <p:nvSpPr>
          <p:cNvPr id="6" name="Footer Placeholder 5">
            <a:extLst>
              <a:ext uri="{FF2B5EF4-FFF2-40B4-BE49-F238E27FC236}">
                <a16:creationId xmlns:a16="http://schemas.microsoft.com/office/drawing/2014/main" id="{C28D25B3-032E-5BEC-9558-B15914BD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8E10-D603-B3C6-F263-1D3F0C14D10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00655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D3F-0C8C-9E9D-27BB-9A8465946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2D4E-CA8E-2966-D1AF-FD79FE0BF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06ADB-B8B6-AE1F-9684-BF60E554ABA7}"/>
              </a:ext>
            </a:extLst>
          </p:cNvPr>
          <p:cNvSpPr>
            <a:spLocks noGrp="1"/>
          </p:cNvSpPr>
          <p:nvPr>
            <p:ph type="dt" sz="half" idx="10"/>
          </p:nvPr>
        </p:nvSpPr>
        <p:spPr/>
        <p:txBody>
          <a:bodyPr/>
          <a:lstStyle/>
          <a:p>
            <a:fld id="{2D5271B1-A108-4DEC-AEC5-E6AD990EB184}" type="datetimeFigureOut">
              <a:rPr lang="en-US" smtClean="0"/>
              <a:t>4/15/2025</a:t>
            </a:fld>
            <a:endParaRPr lang="en-US"/>
          </a:p>
        </p:txBody>
      </p:sp>
      <p:sp>
        <p:nvSpPr>
          <p:cNvPr id="5" name="Footer Placeholder 4">
            <a:extLst>
              <a:ext uri="{FF2B5EF4-FFF2-40B4-BE49-F238E27FC236}">
                <a16:creationId xmlns:a16="http://schemas.microsoft.com/office/drawing/2014/main" id="{DD1767AD-ED12-43E0-6DEF-95C051D1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4C77-BDB7-9CB8-E1CE-51A46BB580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3905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3B2E8-E9BE-D920-42B8-95D6E55BA48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2C68F-3CF6-54D3-D82C-54DB7D8A985A}"/>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4DBA-4ABD-9103-2A13-97FC6575A2A8}"/>
              </a:ext>
            </a:extLst>
          </p:cNvPr>
          <p:cNvSpPr>
            <a:spLocks noGrp="1"/>
          </p:cNvSpPr>
          <p:nvPr>
            <p:ph type="dt" sz="half" idx="10"/>
          </p:nvPr>
        </p:nvSpPr>
        <p:spPr/>
        <p:txBody>
          <a:bodyPr/>
          <a:lstStyle/>
          <a:p>
            <a:fld id="{2D5271B1-A108-4DEC-AEC5-E6AD990EB184}" type="datetimeFigureOut">
              <a:rPr lang="en-US" smtClean="0"/>
              <a:t>4/15/2025</a:t>
            </a:fld>
            <a:endParaRPr lang="en-US"/>
          </a:p>
        </p:txBody>
      </p:sp>
      <p:sp>
        <p:nvSpPr>
          <p:cNvPr id="5" name="Footer Placeholder 4">
            <a:extLst>
              <a:ext uri="{FF2B5EF4-FFF2-40B4-BE49-F238E27FC236}">
                <a16:creationId xmlns:a16="http://schemas.microsoft.com/office/drawing/2014/main" id="{ADAAE674-36BB-1C79-D280-4452A7EF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98205-BDFC-94CF-0A7D-EEA90CBB485A}"/>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002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7" y="2463928"/>
            <a:ext cx="5397863"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20" y="2463928"/>
            <a:ext cx="5402309"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D1454D-21C2-45C7-9AF4-656402A9E3BA}"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989978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5592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8676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9036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828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57658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63840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73505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381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9888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1896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300480" y="1596249"/>
            <a:ext cx="946775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300480" y="7438413"/>
            <a:ext cx="520192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4/15/2025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75382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4/15/2025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97986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4/15/2025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346192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4/15/2025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2314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2980878"/>
            <a:ext cx="4808460"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179072"/>
            <a:ext cx="4808459"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2980878"/>
            <a:ext cx="4808461"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179072"/>
            <a:ext cx="4808461"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4/15/2025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566975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4/15/2025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12533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4/15/2025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568766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4/15/2025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92341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4/15/2025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94070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4/15/2025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85260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14819"/>
            <a:ext cx="2852588" cy="75701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731520" y="1214819"/>
            <a:ext cx="841248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4/15/2025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97720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4/15/2025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510718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4/15/2025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925077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4/15/2025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91295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4/15/2025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5935912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4/15/2025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3958791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4/15/2025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872030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4/15/2025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5588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4/15/2025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381556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4/15/2025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225376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4/15/2025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2565940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4/15/2025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830685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240"/>
            </a:lvl1pPr>
            <a:lvl2pPr>
              <a:defRPr sz="1920"/>
            </a:lvl2pPr>
            <a:lvl3pPr>
              <a:defRPr sz="160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4/15/2025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476707 w 11216640"/>
              <a:gd name="connsiteY1" fmla="*/ 0 h 39014"/>
              <a:gd name="connsiteX2" fmla="*/ 1177747 w 11216640"/>
              <a:gd name="connsiteY2" fmla="*/ 0 h 39014"/>
              <a:gd name="connsiteX3" fmla="*/ 1990953 w 11216640"/>
              <a:gd name="connsiteY3" fmla="*/ 0 h 39014"/>
              <a:gd name="connsiteX4" fmla="*/ 2355494 w 11216640"/>
              <a:gd name="connsiteY4" fmla="*/ 0 h 39014"/>
              <a:gd name="connsiteX5" fmla="*/ 2720035 w 11216640"/>
              <a:gd name="connsiteY5" fmla="*/ 0 h 39014"/>
              <a:gd name="connsiteX6" fmla="*/ 3645408 w 11216640"/>
              <a:gd name="connsiteY6" fmla="*/ 0 h 39014"/>
              <a:gd name="connsiteX7" fmla="*/ 4346448 w 11216640"/>
              <a:gd name="connsiteY7" fmla="*/ 0 h 39014"/>
              <a:gd name="connsiteX8" fmla="*/ 4710988 w 11216640"/>
              <a:gd name="connsiteY8" fmla="*/ 0 h 39014"/>
              <a:gd name="connsiteX9" fmla="*/ 5412028 w 11216640"/>
              <a:gd name="connsiteY9" fmla="*/ 0 h 39014"/>
              <a:gd name="connsiteX10" fmla="*/ 6337401 w 11216640"/>
              <a:gd name="connsiteY10" fmla="*/ 0 h 39014"/>
              <a:gd name="connsiteX11" fmla="*/ 6926275 w 11216640"/>
              <a:gd name="connsiteY11" fmla="*/ 0 h 39014"/>
              <a:gd name="connsiteX12" fmla="*/ 7515148 w 11216640"/>
              <a:gd name="connsiteY12" fmla="*/ 0 h 39014"/>
              <a:gd name="connsiteX13" fmla="*/ 8216188 w 11216640"/>
              <a:gd name="connsiteY13" fmla="*/ 0 h 39014"/>
              <a:gd name="connsiteX14" fmla="*/ 9029395 w 11216640"/>
              <a:gd name="connsiteY14" fmla="*/ 0 h 39014"/>
              <a:gd name="connsiteX15" fmla="*/ 9842601 w 11216640"/>
              <a:gd name="connsiteY15" fmla="*/ 0 h 39014"/>
              <a:gd name="connsiteX16" fmla="*/ 11216640 w 11216640"/>
              <a:gd name="connsiteY16" fmla="*/ 0 h 39014"/>
              <a:gd name="connsiteX17" fmla="*/ 11216640 w 11216640"/>
              <a:gd name="connsiteY17" fmla="*/ 39014 h 39014"/>
              <a:gd name="connsiteX18" fmla="*/ 10739932 w 11216640"/>
              <a:gd name="connsiteY18" fmla="*/ 39014 h 39014"/>
              <a:gd name="connsiteX19" fmla="*/ 9814560 w 11216640"/>
              <a:gd name="connsiteY19" fmla="*/ 39014 h 39014"/>
              <a:gd name="connsiteX20" fmla="*/ 9113520 w 11216640"/>
              <a:gd name="connsiteY20" fmla="*/ 39014 h 39014"/>
              <a:gd name="connsiteX21" fmla="*/ 8748979 w 11216640"/>
              <a:gd name="connsiteY21" fmla="*/ 39014 h 39014"/>
              <a:gd name="connsiteX22" fmla="*/ 8047939 w 11216640"/>
              <a:gd name="connsiteY22" fmla="*/ 39014 h 39014"/>
              <a:gd name="connsiteX23" fmla="*/ 7459065 w 11216640"/>
              <a:gd name="connsiteY23" fmla="*/ 39014 h 39014"/>
              <a:gd name="connsiteX24" fmla="*/ 6870192 w 11216640"/>
              <a:gd name="connsiteY24" fmla="*/ 39014 h 39014"/>
              <a:gd name="connsiteX25" fmla="*/ 6281318 w 11216640"/>
              <a:gd name="connsiteY25" fmla="*/ 39014 h 39014"/>
              <a:gd name="connsiteX26" fmla="*/ 5692444 w 11216640"/>
              <a:gd name="connsiteY26" fmla="*/ 39014 h 39014"/>
              <a:gd name="connsiteX27" fmla="*/ 4879238 w 11216640"/>
              <a:gd name="connsiteY27" fmla="*/ 39014 h 39014"/>
              <a:gd name="connsiteX28" fmla="*/ 4178198 w 11216640"/>
              <a:gd name="connsiteY28" fmla="*/ 39014 h 39014"/>
              <a:gd name="connsiteX29" fmla="*/ 3813657 w 11216640"/>
              <a:gd name="connsiteY29" fmla="*/ 39014 h 39014"/>
              <a:gd name="connsiteX30" fmla="*/ 3224784 w 11216640"/>
              <a:gd name="connsiteY30" fmla="*/ 39014 h 39014"/>
              <a:gd name="connsiteX31" fmla="*/ 2411577 w 11216640"/>
              <a:gd name="connsiteY31" fmla="*/ 39014 h 39014"/>
              <a:gd name="connsiteX32" fmla="*/ 1934870 w 11216640"/>
              <a:gd name="connsiteY32" fmla="*/ 39014 h 39014"/>
              <a:gd name="connsiteX33" fmla="*/ 1009497 w 11216640"/>
              <a:gd name="connsiteY33" fmla="*/ 39014 h 39014"/>
              <a:gd name="connsiteX34" fmla="*/ 0 w 11216640"/>
              <a:gd name="connsiteY34" fmla="*/ 39014 h 39014"/>
              <a:gd name="connsiteX35" fmla="*/ 0 w 11216640"/>
              <a:gd name="connsiteY35" fmla="*/ 0 h 39014"/>
              <a:gd name="connsiteX0" fmla="*/ 0 w 11216640"/>
              <a:gd name="connsiteY0" fmla="*/ 0 h 39014"/>
              <a:gd name="connsiteX1" fmla="*/ 588873 w 11216640"/>
              <a:gd name="connsiteY1" fmla="*/ 0 h 39014"/>
              <a:gd name="connsiteX2" fmla="*/ 953414 w 11216640"/>
              <a:gd name="connsiteY2" fmla="*/ 0 h 39014"/>
              <a:gd name="connsiteX3" fmla="*/ 1878787 w 11216640"/>
              <a:gd name="connsiteY3" fmla="*/ 0 h 39014"/>
              <a:gd name="connsiteX4" fmla="*/ 2467660 w 11216640"/>
              <a:gd name="connsiteY4" fmla="*/ 0 h 39014"/>
              <a:gd name="connsiteX5" fmla="*/ 3056534 w 11216640"/>
              <a:gd name="connsiteY5" fmla="*/ 0 h 39014"/>
              <a:gd name="connsiteX6" fmla="*/ 3981907 w 11216640"/>
              <a:gd name="connsiteY6" fmla="*/ 0 h 39014"/>
              <a:gd name="connsiteX7" fmla="*/ 4458614 w 11216640"/>
              <a:gd name="connsiteY7" fmla="*/ 0 h 39014"/>
              <a:gd name="connsiteX8" fmla="*/ 5383987 w 11216640"/>
              <a:gd name="connsiteY8" fmla="*/ 0 h 39014"/>
              <a:gd name="connsiteX9" fmla="*/ 6309360 w 11216640"/>
              <a:gd name="connsiteY9" fmla="*/ 0 h 39014"/>
              <a:gd name="connsiteX10" fmla="*/ 7010400 w 11216640"/>
              <a:gd name="connsiteY10" fmla="*/ 0 h 39014"/>
              <a:gd name="connsiteX11" fmla="*/ 7935772 w 11216640"/>
              <a:gd name="connsiteY11" fmla="*/ 0 h 39014"/>
              <a:gd name="connsiteX12" fmla="*/ 8524646 w 11216640"/>
              <a:gd name="connsiteY12" fmla="*/ 0 h 39014"/>
              <a:gd name="connsiteX13" fmla="*/ 9113520 w 11216640"/>
              <a:gd name="connsiteY13" fmla="*/ 0 h 39014"/>
              <a:gd name="connsiteX14" fmla="*/ 9926726 w 11216640"/>
              <a:gd name="connsiteY14" fmla="*/ 0 h 39014"/>
              <a:gd name="connsiteX15" fmla="*/ 10515600 w 11216640"/>
              <a:gd name="connsiteY15" fmla="*/ 0 h 39014"/>
              <a:gd name="connsiteX16" fmla="*/ 11216640 w 11216640"/>
              <a:gd name="connsiteY16" fmla="*/ 0 h 39014"/>
              <a:gd name="connsiteX17" fmla="*/ 11216640 w 11216640"/>
              <a:gd name="connsiteY17" fmla="*/ 39014 h 39014"/>
              <a:gd name="connsiteX18" fmla="*/ 10403433 w 11216640"/>
              <a:gd name="connsiteY18" fmla="*/ 39014 h 39014"/>
              <a:gd name="connsiteX19" fmla="*/ 10038892 w 11216640"/>
              <a:gd name="connsiteY19" fmla="*/ 39014 h 39014"/>
              <a:gd name="connsiteX20" fmla="*/ 9562185 w 11216640"/>
              <a:gd name="connsiteY20" fmla="*/ 39014 h 39014"/>
              <a:gd name="connsiteX21" fmla="*/ 8636812 w 11216640"/>
              <a:gd name="connsiteY21" fmla="*/ 39014 h 39014"/>
              <a:gd name="connsiteX22" fmla="*/ 7935772 w 11216640"/>
              <a:gd name="connsiteY22" fmla="*/ 39014 h 39014"/>
              <a:gd name="connsiteX23" fmla="*/ 7459065 w 11216640"/>
              <a:gd name="connsiteY23" fmla="*/ 39014 h 39014"/>
              <a:gd name="connsiteX24" fmla="*/ 6758025 w 11216640"/>
              <a:gd name="connsiteY24" fmla="*/ 39014 h 39014"/>
              <a:gd name="connsiteX25" fmla="*/ 6393484 w 11216640"/>
              <a:gd name="connsiteY25" fmla="*/ 39014 h 39014"/>
              <a:gd name="connsiteX26" fmla="*/ 6028944 w 11216640"/>
              <a:gd name="connsiteY26" fmla="*/ 39014 h 39014"/>
              <a:gd name="connsiteX27" fmla="*/ 5327904 w 11216640"/>
              <a:gd name="connsiteY27" fmla="*/ 39014 h 39014"/>
              <a:gd name="connsiteX28" fmla="*/ 4851196 w 11216640"/>
              <a:gd name="connsiteY28" fmla="*/ 39014 h 39014"/>
              <a:gd name="connsiteX29" fmla="*/ 4037990 w 11216640"/>
              <a:gd name="connsiteY29" fmla="*/ 39014 h 39014"/>
              <a:gd name="connsiteX30" fmla="*/ 3561283 w 11216640"/>
              <a:gd name="connsiteY30" fmla="*/ 39014 h 39014"/>
              <a:gd name="connsiteX31" fmla="*/ 2748076 w 11216640"/>
              <a:gd name="connsiteY31" fmla="*/ 39014 h 39014"/>
              <a:gd name="connsiteX32" fmla="*/ 2383536 w 11216640"/>
              <a:gd name="connsiteY32" fmla="*/ 39014 h 39014"/>
              <a:gd name="connsiteX33" fmla="*/ 1570329 w 11216640"/>
              <a:gd name="connsiteY33" fmla="*/ 39014 h 39014"/>
              <a:gd name="connsiteX34" fmla="*/ 1093622 w 11216640"/>
              <a:gd name="connsiteY34" fmla="*/ 39014 h 39014"/>
              <a:gd name="connsiteX35" fmla="*/ 729081 w 11216640"/>
              <a:gd name="connsiteY35" fmla="*/ 39014 h 39014"/>
              <a:gd name="connsiteX36" fmla="*/ 0 w 11216640"/>
              <a:gd name="connsiteY36" fmla="*/ 39014 h 39014"/>
              <a:gd name="connsiteX37" fmla="*/ 0 w 11216640"/>
              <a:gd name="connsiteY37"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16640" h="39014" fill="none" extrusionOk="0">
                <a:moveTo>
                  <a:pt x="0" y="0"/>
                </a:moveTo>
                <a:cubicBezTo>
                  <a:pt x="108893" y="-11671"/>
                  <a:pt x="271935" y="20125"/>
                  <a:pt x="476707" y="0"/>
                </a:cubicBezTo>
                <a:cubicBezTo>
                  <a:pt x="678835" y="5401"/>
                  <a:pt x="926150" y="-41037"/>
                  <a:pt x="1177747" y="0"/>
                </a:cubicBezTo>
                <a:cubicBezTo>
                  <a:pt x="1476996" y="33428"/>
                  <a:pt x="1611682" y="4605"/>
                  <a:pt x="1990953" y="0"/>
                </a:cubicBezTo>
                <a:cubicBezTo>
                  <a:pt x="2359793" y="8052"/>
                  <a:pt x="2179355" y="-7630"/>
                  <a:pt x="2355494" y="0"/>
                </a:cubicBezTo>
                <a:cubicBezTo>
                  <a:pt x="2532147" y="-29538"/>
                  <a:pt x="2583560" y="5747"/>
                  <a:pt x="2720035" y="0"/>
                </a:cubicBezTo>
                <a:cubicBezTo>
                  <a:pt x="2806929" y="-9972"/>
                  <a:pt x="3325535" y="-26997"/>
                  <a:pt x="3645408" y="0"/>
                </a:cubicBezTo>
                <a:cubicBezTo>
                  <a:pt x="3991279" y="-9506"/>
                  <a:pt x="4199988" y="-10641"/>
                  <a:pt x="4346448" y="0"/>
                </a:cubicBezTo>
                <a:cubicBezTo>
                  <a:pt x="4516506" y="6083"/>
                  <a:pt x="4567495" y="-3062"/>
                  <a:pt x="4710988" y="0"/>
                </a:cubicBezTo>
                <a:cubicBezTo>
                  <a:pt x="4852393" y="17027"/>
                  <a:pt x="5227106" y="19467"/>
                  <a:pt x="5412028" y="0"/>
                </a:cubicBezTo>
                <a:cubicBezTo>
                  <a:pt x="5609372" y="-13828"/>
                  <a:pt x="5904222" y="68764"/>
                  <a:pt x="6337401" y="0"/>
                </a:cubicBezTo>
                <a:cubicBezTo>
                  <a:pt x="6680991" y="-43178"/>
                  <a:pt x="6734186" y="-11615"/>
                  <a:pt x="6926275" y="0"/>
                </a:cubicBezTo>
                <a:cubicBezTo>
                  <a:pt x="7083009" y="8639"/>
                  <a:pt x="7361402" y="-11297"/>
                  <a:pt x="7515148" y="0"/>
                </a:cubicBezTo>
                <a:cubicBezTo>
                  <a:pt x="7647083" y="11969"/>
                  <a:pt x="8001917" y="27013"/>
                  <a:pt x="8216188" y="0"/>
                </a:cubicBezTo>
                <a:cubicBezTo>
                  <a:pt x="8429682" y="-27210"/>
                  <a:pt x="8838318" y="-45421"/>
                  <a:pt x="9029395" y="0"/>
                </a:cubicBezTo>
                <a:cubicBezTo>
                  <a:pt x="9204456" y="43452"/>
                  <a:pt x="9527868" y="-55525"/>
                  <a:pt x="9842601" y="0"/>
                </a:cubicBezTo>
                <a:cubicBezTo>
                  <a:pt x="10155812" y="3411"/>
                  <a:pt x="10747329" y="54235"/>
                  <a:pt x="11216640" y="0"/>
                </a:cubicBezTo>
                <a:cubicBezTo>
                  <a:pt x="11216266" y="17663"/>
                  <a:pt x="11216777" y="21099"/>
                  <a:pt x="11216640" y="39014"/>
                </a:cubicBezTo>
                <a:cubicBezTo>
                  <a:pt x="11023841" y="20106"/>
                  <a:pt x="10905009" y="38092"/>
                  <a:pt x="10739932" y="39014"/>
                </a:cubicBezTo>
                <a:cubicBezTo>
                  <a:pt x="10585494" y="13040"/>
                  <a:pt x="10196795" y="-46358"/>
                  <a:pt x="9814560" y="39014"/>
                </a:cubicBezTo>
                <a:cubicBezTo>
                  <a:pt x="9484988" y="70482"/>
                  <a:pt x="9459116" y="3008"/>
                  <a:pt x="9113520" y="39014"/>
                </a:cubicBezTo>
                <a:cubicBezTo>
                  <a:pt x="8770676" y="79178"/>
                  <a:pt x="8852163" y="42487"/>
                  <a:pt x="8748979" y="39014"/>
                </a:cubicBezTo>
                <a:cubicBezTo>
                  <a:pt x="8688566" y="26937"/>
                  <a:pt x="8312696" y="-41877"/>
                  <a:pt x="8047939" y="39014"/>
                </a:cubicBezTo>
                <a:cubicBezTo>
                  <a:pt x="7765219" y="70115"/>
                  <a:pt x="7590485" y="69827"/>
                  <a:pt x="7459065" y="39014"/>
                </a:cubicBezTo>
                <a:cubicBezTo>
                  <a:pt x="7334225" y="23438"/>
                  <a:pt x="7119650" y="9151"/>
                  <a:pt x="6870192" y="39014"/>
                </a:cubicBezTo>
                <a:cubicBezTo>
                  <a:pt x="6634763" y="47757"/>
                  <a:pt x="6434291" y="52297"/>
                  <a:pt x="6281318" y="39014"/>
                </a:cubicBezTo>
                <a:cubicBezTo>
                  <a:pt x="6135752" y="24126"/>
                  <a:pt x="5982817" y="49832"/>
                  <a:pt x="5692444" y="39014"/>
                </a:cubicBezTo>
                <a:cubicBezTo>
                  <a:pt x="5462887" y="20310"/>
                  <a:pt x="5160598" y="66741"/>
                  <a:pt x="4879238" y="39014"/>
                </a:cubicBezTo>
                <a:cubicBezTo>
                  <a:pt x="4579874" y="11488"/>
                  <a:pt x="4428999" y="36130"/>
                  <a:pt x="4178198" y="39014"/>
                </a:cubicBezTo>
                <a:cubicBezTo>
                  <a:pt x="3954796" y="36325"/>
                  <a:pt x="3906501" y="53101"/>
                  <a:pt x="3813657" y="39014"/>
                </a:cubicBezTo>
                <a:cubicBezTo>
                  <a:pt x="3729074" y="26779"/>
                  <a:pt x="3421346" y="64714"/>
                  <a:pt x="3224784" y="39014"/>
                </a:cubicBezTo>
                <a:cubicBezTo>
                  <a:pt x="3080936" y="-16882"/>
                  <a:pt x="2793584" y="-3772"/>
                  <a:pt x="2411577" y="39014"/>
                </a:cubicBezTo>
                <a:cubicBezTo>
                  <a:pt x="2064401" y="32300"/>
                  <a:pt x="2141684" y="12034"/>
                  <a:pt x="1934870" y="39014"/>
                </a:cubicBezTo>
                <a:cubicBezTo>
                  <a:pt x="1764332" y="64271"/>
                  <a:pt x="1271716" y="40203"/>
                  <a:pt x="1009497" y="39014"/>
                </a:cubicBezTo>
                <a:cubicBezTo>
                  <a:pt x="719499" y="-64276"/>
                  <a:pt x="438584" y="91631"/>
                  <a:pt x="0" y="39014"/>
                </a:cubicBezTo>
                <a:cubicBezTo>
                  <a:pt x="-2118" y="21186"/>
                  <a:pt x="665" y="9521"/>
                  <a:pt x="0" y="0"/>
                </a:cubicBezTo>
                <a:close/>
              </a:path>
              <a:path w="11216640" h="39014" stroke="0" extrusionOk="0">
                <a:moveTo>
                  <a:pt x="0" y="0"/>
                </a:moveTo>
                <a:cubicBezTo>
                  <a:pt x="240237" y="15259"/>
                  <a:pt x="348195" y="37936"/>
                  <a:pt x="588873" y="0"/>
                </a:cubicBezTo>
                <a:cubicBezTo>
                  <a:pt x="826231" y="-28589"/>
                  <a:pt x="816114" y="-20909"/>
                  <a:pt x="953414" y="0"/>
                </a:cubicBezTo>
                <a:cubicBezTo>
                  <a:pt x="1159902" y="48836"/>
                  <a:pt x="1595613" y="15359"/>
                  <a:pt x="1878787" y="0"/>
                </a:cubicBezTo>
                <a:cubicBezTo>
                  <a:pt x="2219280" y="23864"/>
                  <a:pt x="2258950" y="6533"/>
                  <a:pt x="2467660" y="0"/>
                </a:cubicBezTo>
                <a:cubicBezTo>
                  <a:pt x="2674366" y="-14422"/>
                  <a:pt x="2913719" y="-45636"/>
                  <a:pt x="3056534" y="0"/>
                </a:cubicBezTo>
                <a:cubicBezTo>
                  <a:pt x="3182566" y="54973"/>
                  <a:pt x="3623498" y="57661"/>
                  <a:pt x="3981907" y="0"/>
                </a:cubicBezTo>
                <a:cubicBezTo>
                  <a:pt x="4401530" y="-37431"/>
                  <a:pt x="4283001" y="-16498"/>
                  <a:pt x="4458614" y="0"/>
                </a:cubicBezTo>
                <a:cubicBezTo>
                  <a:pt x="4670425" y="11287"/>
                  <a:pt x="5009751" y="49739"/>
                  <a:pt x="5383987" y="0"/>
                </a:cubicBezTo>
                <a:cubicBezTo>
                  <a:pt x="5686071" y="30350"/>
                  <a:pt x="6085154" y="-16894"/>
                  <a:pt x="6309360" y="0"/>
                </a:cubicBezTo>
                <a:cubicBezTo>
                  <a:pt x="6600897" y="14796"/>
                  <a:pt x="6708558" y="12759"/>
                  <a:pt x="7010400" y="0"/>
                </a:cubicBezTo>
                <a:cubicBezTo>
                  <a:pt x="7274283" y="-1354"/>
                  <a:pt x="7599019" y="8795"/>
                  <a:pt x="7935772" y="0"/>
                </a:cubicBezTo>
                <a:cubicBezTo>
                  <a:pt x="8279759" y="15076"/>
                  <a:pt x="8367563" y="-5782"/>
                  <a:pt x="8524646" y="0"/>
                </a:cubicBezTo>
                <a:cubicBezTo>
                  <a:pt x="8649691" y="18687"/>
                  <a:pt x="8840367" y="-19776"/>
                  <a:pt x="9113520" y="0"/>
                </a:cubicBezTo>
                <a:cubicBezTo>
                  <a:pt x="9377176" y="27046"/>
                  <a:pt x="9567544" y="56910"/>
                  <a:pt x="9926726" y="0"/>
                </a:cubicBezTo>
                <a:cubicBezTo>
                  <a:pt x="10267446" y="-68386"/>
                  <a:pt x="10375296" y="-41606"/>
                  <a:pt x="10515600" y="0"/>
                </a:cubicBezTo>
                <a:cubicBezTo>
                  <a:pt x="10645048" y="43666"/>
                  <a:pt x="11073181" y="25402"/>
                  <a:pt x="11216640" y="0"/>
                </a:cubicBezTo>
                <a:cubicBezTo>
                  <a:pt x="11218199" y="7503"/>
                  <a:pt x="11216835" y="28974"/>
                  <a:pt x="11216640" y="39014"/>
                </a:cubicBezTo>
                <a:cubicBezTo>
                  <a:pt x="11000415" y="72785"/>
                  <a:pt x="10765971" y="-20211"/>
                  <a:pt x="10403433" y="39014"/>
                </a:cubicBezTo>
                <a:cubicBezTo>
                  <a:pt x="10062329" y="74714"/>
                  <a:pt x="10133540" y="36530"/>
                  <a:pt x="10038892" y="39014"/>
                </a:cubicBezTo>
                <a:cubicBezTo>
                  <a:pt x="9971928" y="54786"/>
                  <a:pt x="9802143" y="57617"/>
                  <a:pt x="9562185" y="39014"/>
                </a:cubicBezTo>
                <a:cubicBezTo>
                  <a:pt x="9347961" y="61046"/>
                  <a:pt x="8837086" y="88651"/>
                  <a:pt x="8636812" y="39014"/>
                </a:cubicBezTo>
                <a:cubicBezTo>
                  <a:pt x="8446525" y="-7219"/>
                  <a:pt x="8152465" y="57847"/>
                  <a:pt x="7935772" y="39014"/>
                </a:cubicBezTo>
                <a:cubicBezTo>
                  <a:pt x="7763723" y="-7103"/>
                  <a:pt x="7632686" y="35506"/>
                  <a:pt x="7459065" y="39014"/>
                </a:cubicBezTo>
                <a:cubicBezTo>
                  <a:pt x="7292361" y="36428"/>
                  <a:pt x="6973278" y="82417"/>
                  <a:pt x="6758025" y="39014"/>
                </a:cubicBezTo>
                <a:cubicBezTo>
                  <a:pt x="6553367" y="4001"/>
                  <a:pt x="6508868" y="8356"/>
                  <a:pt x="6393484" y="39014"/>
                </a:cubicBezTo>
                <a:cubicBezTo>
                  <a:pt x="6281527" y="58362"/>
                  <a:pt x="6178430" y="45956"/>
                  <a:pt x="6028944" y="39014"/>
                </a:cubicBezTo>
                <a:cubicBezTo>
                  <a:pt x="5885207" y="29606"/>
                  <a:pt x="5539923" y="-34528"/>
                  <a:pt x="5327904" y="39014"/>
                </a:cubicBezTo>
                <a:cubicBezTo>
                  <a:pt x="5116412" y="89789"/>
                  <a:pt x="4956324" y="27486"/>
                  <a:pt x="4851196" y="39014"/>
                </a:cubicBezTo>
                <a:cubicBezTo>
                  <a:pt x="4729183" y="16538"/>
                  <a:pt x="4452967" y="87092"/>
                  <a:pt x="4037990" y="39014"/>
                </a:cubicBezTo>
                <a:cubicBezTo>
                  <a:pt x="3632448" y="43999"/>
                  <a:pt x="3779213" y="67166"/>
                  <a:pt x="3561283" y="39014"/>
                </a:cubicBezTo>
                <a:cubicBezTo>
                  <a:pt x="3320891" y="32479"/>
                  <a:pt x="2968569" y="43226"/>
                  <a:pt x="2748076" y="39014"/>
                </a:cubicBezTo>
                <a:cubicBezTo>
                  <a:pt x="2526926" y="14000"/>
                  <a:pt x="2502883" y="20518"/>
                  <a:pt x="2383536" y="39014"/>
                </a:cubicBezTo>
                <a:cubicBezTo>
                  <a:pt x="2279142" y="101104"/>
                  <a:pt x="1958148" y="49979"/>
                  <a:pt x="1570329" y="39014"/>
                </a:cubicBezTo>
                <a:cubicBezTo>
                  <a:pt x="1246035" y="-2942"/>
                  <a:pt x="1296792" y="52210"/>
                  <a:pt x="1093622" y="39014"/>
                </a:cubicBezTo>
                <a:cubicBezTo>
                  <a:pt x="903054" y="24168"/>
                  <a:pt x="903163" y="25625"/>
                  <a:pt x="729081" y="39014"/>
                </a:cubicBezTo>
                <a:cubicBezTo>
                  <a:pt x="544311" y="52806"/>
                  <a:pt x="306926" y="42835"/>
                  <a:pt x="0" y="39014"/>
                </a:cubicBezTo>
                <a:cubicBezTo>
                  <a:pt x="435" y="27853"/>
                  <a:pt x="-1193" y="15714"/>
                  <a:pt x="0" y="0"/>
                </a:cubicBezTo>
                <a:close/>
              </a:path>
              <a:path w="11216640" h="39014" fill="none" stroke="0" extrusionOk="0">
                <a:moveTo>
                  <a:pt x="0" y="0"/>
                </a:moveTo>
                <a:cubicBezTo>
                  <a:pt x="121504" y="-24204"/>
                  <a:pt x="239214" y="722"/>
                  <a:pt x="476707" y="0"/>
                </a:cubicBezTo>
                <a:cubicBezTo>
                  <a:pt x="695341" y="13268"/>
                  <a:pt x="845839" y="-8408"/>
                  <a:pt x="1177747" y="0"/>
                </a:cubicBezTo>
                <a:cubicBezTo>
                  <a:pt x="1439730" y="27873"/>
                  <a:pt x="1594559" y="5471"/>
                  <a:pt x="1990953" y="0"/>
                </a:cubicBezTo>
                <a:cubicBezTo>
                  <a:pt x="2353822" y="-19762"/>
                  <a:pt x="2219608" y="35959"/>
                  <a:pt x="2355494" y="0"/>
                </a:cubicBezTo>
                <a:cubicBezTo>
                  <a:pt x="2544555" y="-15453"/>
                  <a:pt x="2586914" y="1372"/>
                  <a:pt x="2720035" y="0"/>
                </a:cubicBezTo>
                <a:cubicBezTo>
                  <a:pt x="2816295" y="-20651"/>
                  <a:pt x="3281780" y="27020"/>
                  <a:pt x="3645408" y="0"/>
                </a:cubicBezTo>
                <a:cubicBezTo>
                  <a:pt x="3982708" y="-37947"/>
                  <a:pt x="4160535" y="14167"/>
                  <a:pt x="4346448" y="0"/>
                </a:cubicBezTo>
                <a:cubicBezTo>
                  <a:pt x="4522773" y="12775"/>
                  <a:pt x="4571401" y="9702"/>
                  <a:pt x="4710988" y="0"/>
                </a:cubicBezTo>
                <a:cubicBezTo>
                  <a:pt x="4826914" y="-12989"/>
                  <a:pt x="5266618" y="55935"/>
                  <a:pt x="5412028" y="0"/>
                </a:cubicBezTo>
                <a:cubicBezTo>
                  <a:pt x="5612085" y="9884"/>
                  <a:pt x="5991598" y="101449"/>
                  <a:pt x="6337401" y="0"/>
                </a:cubicBezTo>
                <a:cubicBezTo>
                  <a:pt x="6696798" y="-33170"/>
                  <a:pt x="6742982" y="14739"/>
                  <a:pt x="6926275" y="0"/>
                </a:cubicBezTo>
                <a:cubicBezTo>
                  <a:pt x="7132679" y="-17172"/>
                  <a:pt x="7365088" y="-41526"/>
                  <a:pt x="7515148" y="0"/>
                </a:cubicBezTo>
                <a:cubicBezTo>
                  <a:pt x="7659684" y="31311"/>
                  <a:pt x="7941201" y="228"/>
                  <a:pt x="8216188" y="0"/>
                </a:cubicBezTo>
                <a:cubicBezTo>
                  <a:pt x="8450469" y="-25096"/>
                  <a:pt x="8828964" y="-90268"/>
                  <a:pt x="9029395" y="0"/>
                </a:cubicBezTo>
                <a:cubicBezTo>
                  <a:pt x="9215700" y="-26297"/>
                  <a:pt x="9455393" y="45325"/>
                  <a:pt x="9842601" y="0"/>
                </a:cubicBezTo>
                <a:cubicBezTo>
                  <a:pt x="10126268" y="58375"/>
                  <a:pt x="10805065" y="-5605"/>
                  <a:pt x="11216640" y="0"/>
                </a:cubicBezTo>
                <a:cubicBezTo>
                  <a:pt x="11216819" y="18042"/>
                  <a:pt x="11217301" y="20447"/>
                  <a:pt x="11216640" y="39014"/>
                </a:cubicBezTo>
                <a:cubicBezTo>
                  <a:pt x="11027682" y="30529"/>
                  <a:pt x="10886248" y="45182"/>
                  <a:pt x="10739932" y="39014"/>
                </a:cubicBezTo>
                <a:cubicBezTo>
                  <a:pt x="10591212" y="66711"/>
                  <a:pt x="10113377" y="23362"/>
                  <a:pt x="9814560" y="39014"/>
                </a:cubicBezTo>
                <a:cubicBezTo>
                  <a:pt x="9484751" y="59326"/>
                  <a:pt x="9442672" y="3660"/>
                  <a:pt x="9113520" y="39014"/>
                </a:cubicBezTo>
                <a:cubicBezTo>
                  <a:pt x="8775548" y="78591"/>
                  <a:pt x="8839658" y="56790"/>
                  <a:pt x="8748979" y="39014"/>
                </a:cubicBezTo>
                <a:cubicBezTo>
                  <a:pt x="8641048" y="57129"/>
                  <a:pt x="8277102" y="-43289"/>
                  <a:pt x="8047939" y="39014"/>
                </a:cubicBezTo>
                <a:cubicBezTo>
                  <a:pt x="7800093" y="75192"/>
                  <a:pt x="7580637" y="32569"/>
                  <a:pt x="7459065" y="39014"/>
                </a:cubicBezTo>
                <a:cubicBezTo>
                  <a:pt x="7372545" y="41523"/>
                  <a:pt x="7100362" y="14191"/>
                  <a:pt x="6870192" y="39014"/>
                </a:cubicBezTo>
                <a:cubicBezTo>
                  <a:pt x="6621318" y="83996"/>
                  <a:pt x="6423948" y="33220"/>
                  <a:pt x="6281318" y="39014"/>
                </a:cubicBezTo>
                <a:cubicBezTo>
                  <a:pt x="6143643" y="20182"/>
                  <a:pt x="5966425" y="26924"/>
                  <a:pt x="5692444" y="39014"/>
                </a:cubicBezTo>
                <a:cubicBezTo>
                  <a:pt x="5416579" y="7503"/>
                  <a:pt x="5185090" y="34928"/>
                  <a:pt x="4879238" y="39014"/>
                </a:cubicBezTo>
                <a:cubicBezTo>
                  <a:pt x="4575849" y="31130"/>
                  <a:pt x="4414961" y="74379"/>
                  <a:pt x="4178198" y="39014"/>
                </a:cubicBezTo>
                <a:cubicBezTo>
                  <a:pt x="3965093" y="38060"/>
                  <a:pt x="3900251" y="60228"/>
                  <a:pt x="3813657" y="39014"/>
                </a:cubicBezTo>
                <a:cubicBezTo>
                  <a:pt x="3738568" y="24561"/>
                  <a:pt x="3394758" y="56052"/>
                  <a:pt x="3224784" y="39014"/>
                </a:cubicBezTo>
                <a:cubicBezTo>
                  <a:pt x="3114054" y="14768"/>
                  <a:pt x="2795035" y="76625"/>
                  <a:pt x="2411577" y="39014"/>
                </a:cubicBezTo>
                <a:cubicBezTo>
                  <a:pt x="2058242" y="32197"/>
                  <a:pt x="2133880" y="32334"/>
                  <a:pt x="1934870" y="39014"/>
                </a:cubicBezTo>
                <a:cubicBezTo>
                  <a:pt x="1767134" y="82584"/>
                  <a:pt x="1260398" y="61483"/>
                  <a:pt x="1009497" y="39014"/>
                </a:cubicBezTo>
                <a:cubicBezTo>
                  <a:pt x="706480" y="53569"/>
                  <a:pt x="447234" y="43628"/>
                  <a:pt x="0" y="39014"/>
                </a:cubicBezTo>
                <a:cubicBezTo>
                  <a:pt x="463" y="21539"/>
                  <a:pt x="-482" y="8048"/>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chemeClr val="tx1"/>
              </a:solidFill>
            </a:endParaRPr>
          </a:p>
        </p:txBody>
      </p:sp>
    </p:spTree>
    <p:extLst>
      <p:ext uri="{BB962C8B-B14F-4D97-AF65-F5344CB8AC3E}">
        <p14:creationId xmlns:p14="http://schemas.microsoft.com/office/powerpoint/2010/main" val="6490634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4/15/2025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637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4/15/2025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934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4/15/2025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831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4/15/2025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070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4/15/2025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10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4/15/2025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767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4/15/2025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935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4/15/2025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247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4/15/2025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292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4/15/2025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826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4/15/2025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318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4/15/2025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9671224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4/15/2025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23659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4/15/2025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431383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4/15/2025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151334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4/15/2025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113046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4/15/2025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5213023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4/15/2025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1900953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4/15/2025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971324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4/15/2025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2731386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4/15/2025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8777373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4/15/2025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6346352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8058108"/>
            <a:ext cx="13001413" cy="1336604"/>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endParaRPr lang="en-US" sz="1493">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94080" y="650241"/>
            <a:ext cx="11216640" cy="97536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319863" y="6916574"/>
            <a:ext cx="4638217" cy="2349522"/>
          </a:xfrm>
          <a:prstGeom prst="rect">
            <a:avLst/>
          </a:prstGeom>
        </p:spPr>
        <p:txBody>
          <a:bodyPr>
            <a:noAutofit/>
          </a:bodyPr>
          <a:lstStyle>
            <a:lvl1pPr marL="0" indent="0" algn="ctr">
              <a:buNone/>
              <a:defRPr sz="4267">
                <a:solidFill>
                  <a:schemeClr val="accent2">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015330" y="4461254"/>
            <a:ext cx="2324608" cy="2405565"/>
          </a:xfrm>
          <a:prstGeom prst="rect">
            <a:avLst/>
          </a:prstGeom>
        </p:spPr>
        <p:txBody>
          <a:bodyPr>
            <a:noAutofit/>
          </a:bodyPr>
          <a:lstStyle>
            <a:lvl1pPr marL="0" indent="0" algn="ctr">
              <a:buNone/>
              <a:defRPr sz="4267">
                <a:solidFill>
                  <a:schemeClr val="accent6">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8046720" y="2208882"/>
            <a:ext cx="4551680" cy="1535333"/>
          </a:xfrm>
          <a:prstGeom prst="rect">
            <a:avLst/>
          </a:prstGeom>
        </p:spPr>
        <p:txBody>
          <a:bodyPr>
            <a:noAutofit/>
          </a:bodyPr>
          <a:lstStyle>
            <a:lvl1pPr marL="0" indent="0" algn="ctr">
              <a:buNone/>
              <a:defRPr sz="2560">
                <a:solidFill>
                  <a:schemeClr val="accent5">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6262977" y="7460599"/>
            <a:ext cx="2153922" cy="1535333"/>
          </a:xfrm>
          <a:prstGeom prst="rect">
            <a:avLst/>
          </a:prstGeom>
        </p:spPr>
        <p:txBody>
          <a:bodyPr>
            <a:noAutofit/>
          </a:bodyPr>
          <a:lstStyle>
            <a:lvl1pPr marL="0" indent="0" algn="ctr">
              <a:buNone/>
              <a:defRPr sz="3840">
                <a:solidFill>
                  <a:schemeClr val="accent4">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42240" y="2878841"/>
            <a:ext cx="995680" cy="2059093"/>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418620" y="2201426"/>
            <a:ext cx="690880" cy="2072640"/>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245597" y="2630777"/>
            <a:ext cx="1026160" cy="2004907"/>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317064" y="2106682"/>
            <a:ext cx="660400" cy="2181013"/>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5007728" y="1937403"/>
            <a:ext cx="873760" cy="2045547"/>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6226235" y="1910845"/>
            <a:ext cx="843280" cy="2384213"/>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351753" y="4485355"/>
            <a:ext cx="782320" cy="2086187"/>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359303" y="4580303"/>
            <a:ext cx="711200" cy="2167467"/>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615680" y="7741452"/>
            <a:ext cx="1889760" cy="1286933"/>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1044629" y="8097634"/>
            <a:ext cx="1788160" cy="1029547"/>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1317577" y="3908388"/>
            <a:ext cx="1503680" cy="2424853"/>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9418719" y="3924155"/>
            <a:ext cx="1473200" cy="2181013"/>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935432" y="3826934"/>
            <a:ext cx="1148080" cy="2099733"/>
          </a:xfrm>
          <a:prstGeom prst="rect">
            <a:avLst/>
          </a:prstGeom>
        </p:spPr>
      </p:pic>
    </p:spTree>
    <p:extLst>
      <p:ext uri="{BB962C8B-B14F-4D97-AF65-F5344CB8AC3E}">
        <p14:creationId xmlns:p14="http://schemas.microsoft.com/office/powerpoint/2010/main" val="37401763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982892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377673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0.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image" Target="../media/image20.pn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theme" Target="../theme/theme13.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theme" Target="../theme/theme15.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4/15/2025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4/15/2025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671347298"/>
      </p:ext>
    </p:extLst>
  </p:cSld>
  <p:clrMap bg1="lt1" tx1="dk1" bg2="lt2" tx2="dk2" accent1="accent1" accent2="accent2" accent3="accent3" accent4="accent4" accent5="accent5" accent6="accent6" hlink="hlink" folHlink="folHlink"/>
  <p:sldLayoutIdLst>
    <p:sldLayoutId id="2147498377" r:id="rId1"/>
    <p:sldLayoutId id="2147498378" r:id="rId2"/>
    <p:sldLayoutId id="2147498379" r:id="rId3"/>
    <p:sldLayoutId id="2147498380" r:id="rId4"/>
    <p:sldLayoutId id="2147498381" r:id="rId5"/>
    <p:sldLayoutId id="2147498382" r:id="rId6"/>
    <p:sldLayoutId id="2147498383" r:id="rId7"/>
    <p:sldLayoutId id="2147498384" r:id="rId8"/>
    <p:sldLayoutId id="2147498385" r:id="rId9"/>
    <p:sldLayoutId id="2147498386" r:id="rId10"/>
    <p:sldLayoutId id="2147498387" r:id="rId11"/>
    <p:sldLayoutId id="2147498388" r:id="rId12"/>
  </p:sldLayoutIdLst>
  <p:hf sldNum="0"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9BB5717-EA46-46C3-B183-00A508613732}" type="datetimeFigureOut">
              <a:rPr lang="en-US" smtClean="0"/>
              <a:t>4/15/2025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2769204762"/>
      </p:ext>
    </p:extLst>
  </p:cSld>
  <p:clrMap bg1="lt1" tx1="dk1" bg2="lt2" tx2="dk2" accent1="accent1" accent2="accent2" accent3="accent3" accent4="accent4" accent5="accent5" accent6="accent6" hlink="hlink" folHlink="folHlink"/>
  <p:sldLayoutIdLst>
    <p:sldLayoutId id="2147498527" r:id="rId1"/>
    <p:sldLayoutId id="2147498528" r:id="rId2"/>
    <p:sldLayoutId id="2147498529" r:id="rId3"/>
    <p:sldLayoutId id="2147498530" r:id="rId4"/>
    <p:sldLayoutId id="2147498531" r:id="rId5"/>
    <p:sldLayoutId id="2147498532" r:id="rId6"/>
    <p:sldLayoutId id="2147498533" r:id="rId7"/>
    <p:sldLayoutId id="2147498534" r:id="rId8"/>
    <p:sldLayoutId id="2147498535" r:id="rId9"/>
    <p:sldLayoutId id="2147498536" r:id="rId10"/>
    <p:sldLayoutId id="214749853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4/15/2025</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91090121"/>
      </p:ext>
    </p:extLst>
  </p:cSld>
  <p:clrMap bg1="lt1" tx1="dk1" bg2="lt2" tx2="dk2" accent1="accent1" accent2="accent2" accent3="accent3" accent4="accent4" accent5="accent5" accent6="accent6" hlink="hlink" folHlink="folHlink"/>
  <p:sldLayoutIdLst>
    <p:sldLayoutId id="2147498606" r:id="rId1"/>
    <p:sldLayoutId id="2147498607" r:id="rId2"/>
    <p:sldLayoutId id="2147498608" r:id="rId3"/>
    <p:sldLayoutId id="2147498609" r:id="rId4"/>
    <p:sldLayoutId id="2147498610" r:id="rId5"/>
    <p:sldLayoutId id="2147498611" r:id="rId6"/>
    <p:sldLayoutId id="2147498612" r:id="rId7"/>
    <p:sldLayoutId id="2147498613" r:id="rId8"/>
    <p:sldLayoutId id="2147498614" r:id="rId9"/>
    <p:sldLayoutId id="2147498615" r:id="rId10"/>
    <p:sldLayoutId id="2147498616"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email">
            <a:alphaModFix/>
            <a:extLst>
              <a:ext uri="{28A0092B-C50C-407E-A947-70E740481C1C}">
                <a14:useLocalDpi xmlns:a14="http://schemas.microsoft.com/office/drawing/2010/main"/>
              </a:ext>
            </a:extLst>
          </a:blip>
          <a:srcRect/>
          <a:stretch>
            <a:fillRect/>
          </a:stretch>
        </p:blipFill>
        <p:spPr bwMode="auto">
          <a:xfrm>
            <a:off x="1" y="-1"/>
            <a:ext cx="13004803" cy="97536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74694" y="879670"/>
            <a:ext cx="11055414" cy="22701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694" y="3366533"/>
            <a:ext cx="11055415" cy="48698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3" y="8367325"/>
            <a:ext cx="2926080" cy="519289"/>
          </a:xfrm>
          <a:prstGeom prst="rect">
            <a:avLst/>
          </a:prstGeom>
        </p:spPr>
        <p:txBody>
          <a:bodyPr vert="horz" lIns="91440" tIns="45720" rIns="91440" bIns="45720" rtlCol="0" anchor="ctr"/>
          <a:lstStyle>
            <a:lvl1pPr algn="r">
              <a:defRPr sz="1067">
                <a:solidFill>
                  <a:schemeClr val="tx1"/>
                </a:solidFill>
              </a:defRPr>
            </a:lvl1pPr>
          </a:lstStyle>
          <a:p>
            <a:fld id="{48A87A34-81AB-432B-8DAE-1953F412C126}" type="datetimeFigureOut">
              <a:rPr lang="en-US" smtClean="0"/>
              <a:pPr/>
              <a:t>4/15/2025</a:t>
            </a:fld>
            <a:endParaRPr lang="en-US"/>
          </a:p>
        </p:txBody>
      </p:sp>
      <p:sp>
        <p:nvSpPr>
          <p:cNvPr id="5" name="Footer Placeholder 4"/>
          <p:cNvSpPr>
            <a:spLocks noGrp="1"/>
          </p:cNvSpPr>
          <p:nvPr>
            <p:ph type="ftr" sz="quarter" idx="3"/>
          </p:nvPr>
        </p:nvSpPr>
        <p:spPr>
          <a:xfrm>
            <a:off x="974693" y="8367325"/>
            <a:ext cx="7117746" cy="519289"/>
          </a:xfrm>
          <a:prstGeom prst="rect">
            <a:avLst/>
          </a:prstGeom>
        </p:spPr>
        <p:txBody>
          <a:bodyPr vert="horz" lIns="91440" tIns="45720" rIns="91440" bIns="45720" rtlCol="0" anchor="ctr"/>
          <a:lstStyle>
            <a:lvl1pPr algn="l">
              <a:defRPr sz="1067">
                <a:solidFill>
                  <a:schemeClr val="tx1"/>
                </a:solidFill>
              </a:defRPr>
            </a:lvl1pPr>
          </a:lstStyle>
          <a:p>
            <a:endParaRPr lang="en-US"/>
          </a:p>
        </p:txBody>
      </p:sp>
      <p:sp>
        <p:nvSpPr>
          <p:cNvPr id="6" name="Slide Number Placeholder 5"/>
          <p:cNvSpPr>
            <a:spLocks noGrp="1"/>
          </p:cNvSpPr>
          <p:nvPr>
            <p:ph type="sldNum" sz="quarter" idx="4"/>
          </p:nvPr>
        </p:nvSpPr>
        <p:spPr>
          <a:xfrm>
            <a:off x="11214945" y="8367325"/>
            <a:ext cx="815163" cy="519289"/>
          </a:xfrm>
          <a:prstGeom prst="rect">
            <a:avLst/>
          </a:prstGeom>
        </p:spPr>
        <p:txBody>
          <a:bodyPr vert="horz" lIns="91440" tIns="45720" rIns="91440" bIns="45720" rtlCol="0" anchor="ctr"/>
          <a:lstStyle>
            <a:lvl1pPr algn="r">
              <a:defRPr sz="1067">
                <a:solidFill>
                  <a:schemeClr val="tx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36996895"/>
      </p:ext>
    </p:extLst>
  </p:cSld>
  <p:clrMap bg1="lt1" tx1="dk1" bg2="lt2" tx2="dk2" accent1="accent1" accent2="accent2" accent3="accent3" accent4="accent4" accent5="accent5" accent6="accent6" hlink="hlink" folHlink="folHlink"/>
  <p:sldLayoutIdLst>
    <p:sldLayoutId id="2147498618" r:id="rId1"/>
    <p:sldLayoutId id="2147498619" r:id="rId2"/>
    <p:sldLayoutId id="2147498620" r:id="rId3"/>
    <p:sldLayoutId id="2147498621" r:id="rId4"/>
    <p:sldLayoutId id="2147498622" r:id="rId5"/>
    <p:sldLayoutId id="2147498623" r:id="rId6"/>
    <p:sldLayoutId id="2147498624" r:id="rId7"/>
    <p:sldLayoutId id="2147498625" r:id="rId8"/>
    <p:sldLayoutId id="2147498626" r:id="rId9"/>
    <p:sldLayoutId id="2147498627" r:id="rId10"/>
    <p:sldLayoutId id="2147498628" r:id="rId11"/>
    <p:sldLayoutId id="2147498629" r:id="rId12"/>
    <p:sldLayoutId id="2147498630" r:id="rId13"/>
    <p:sldLayoutId id="2147498631" r:id="rId14"/>
    <p:sldLayoutId id="2147498632" r:id="rId15"/>
    <p:sldLayoutId id="2147498633" r:id="rId16"/>
    <p:sldLayoutId id="2147498634" r:id="rId17"/>
    <p:sldLayoutId id="2147498635" r:id="rId18"/>
  </p:sldLayoutIdLst>
  <p:txStyles>
    <p:titleStyle>
      <a:lvl1pPr algn="ctr" defTabSz="975390" rtl="0" eaLnBrk="1" latinLnBrk="0" hangingPunct="1">
        <a:lnSpc>
          <a:spcPct val="90000"/>
        </a:lnSpc>
        <a:spcBef>
          <a:spcPct val="0"/>
        </a:spcBef>
        <a:buNone/>
        <a:defRPr sz="3840" kern="1200" cap="all" baseline="0">
          <a:solidFill>
            <a:schemeClr val="tx1"/>
          </a:solidFill>
          <a:effectLst/>
          <a:latin typeface="+mj-lt"/>
          <a:ea typeface="+mj-ea"/>
          <a:cs typeface="+mj-cs"/>
        </a:defRPr>
      </a:lvl1pPr>
    </p:titleStyle>
    <p:bodyStyle>
      <a:lvl1pPr marL="243848" indent="-243848" algn="l" defTabSz="975390" rtl="0" eaLnBrk="1" latinLnBrk="0" hangingPunct="1">
        <a:lnSpc>
          <a:spcPct val="120000"/>
        </a:lnSpc>
        <a:spcBef>
          <a:spcPts val="1067"/>
        </a:spcBef>
        <a:buClr>
          <a:schemeClr val="tx1"/>
        </a:buClr>
        <a:buFont typeface="Arial" panose="020B0604020202020204" pitchFamily="34" charset="0"/>
        <a:buChar char="•"/>
        <a:defRPr sz="2133" kern="1200" cap="all" baseline="0">
          <a:solidFill>
            <a:schemeClr val="tx1"/>
          </a:solidFill>
          <a:effectLst/>
          <a:latin typeface="+mn-lt"/>
          <a:ea typeface="+mn-ea"/>
          <a:cs typeface="+mn-cs"/>
        </a:defRPr>
      </a:lvl1pPr>
      <a:lvl2pPr marL="731543" indent="-243848" algn="l" defTabSz="975390" rtl="0" eaLnBrk="1" latinLnBrk="0" hangingPunct="1">
        <a:lnSpc>
          <a:spcPct val="120000"/>
        </a:lnSpc>
        <a:spcBef>
          <a:spcPts val="533"/>
        </a:spcBef>
        <a:buClr>
          <a:schemeClr val="tx1"/>
        </a:buClr>
        <a:buFont typeface="Arial" panose="020B0604020202020204" pitchFamily="34" charset="0"/>
        <a:buChar char="•"/>
        <a:defRPr sz="1920" kern="1200" cap="all" baseline="0">
          <a:solidFill>
            <a:schemeClr val="tx1"/>
          </a:solidFill>
          <a:effectLst/>
          <a:latin typeface="+mn-lt"/>
          <a:ea typeface="+mn-ea"/>
          <a:cs typeface="+mn-cs"/>
        </a:defRPr>
      </a:lvl2pPr>
      <a:lvl3pPr marL="1219238" indent="-243848" algn="l" defTabSz="975390" rtl="0" eaLnBrk="1" latinLnBrk="0" hangingPunct="1">
        <a:lnSpc>
          <a:spcPct val="120000"/>
        </a:lnSpc>
        <a:spcBef>
          <a:spcPts val="533"/>
        </a:spcBef>
        <a:buClr>
          <a:schemeClr val="tx1"/>
        </a:buClr>
        <a:buFont typeface="Arial" panose="020B0604020202020204" pitchFamily="34" charset="0"/>
        <a:buChar char="•"/>
        <a:defRPr sz="1707" kern="1200" cap="all" baseline="0">
          <a:solidFill>
            <a:schemeClr val="tx1"/>
          </a:solidFill>
          <a:effectLst/>
          <a:latin typeface="+mn-lt"/>
          <a:ea typeface="+mn-ea"/>
          <a:cs typeface="+mn-cs"/>
        </a:defRPr>
      </a:lvl3pPr>
      <a:lvl4pPr marL="1706933"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4pPr>
      <a:lvl5pPr marL="219462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5pPr>
      <a:lvl6pPr marL="268232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6pPr>
      <a:lvl7pPr marL="317001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7pPr>
      <a:lvl8pPr marL="365771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8pPr>
      <a:lvl9pPr marL="4145410"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shade val="82000"/>
                  </a:schemeClr>
                </a:solidFill>
              </a:defRPr>
            </a:lvl1pPr>
          </a:lstStyle>
          <a:p>
            <a:fld id="{5ACCC9D5-47B2-4269-B2B5-1CB9A9D35D98}" type="datetimeFigureOut">
              <a:rPr lang="en-US" smtClean="0"/>
              <a:t>4/15/2025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shade val="82000"/>
                  </a:schemeClr>
                </a:solidFill>
              </a:defRPr>
            </a:lvl1pPr>
          </a:lstStyle>
          <a:p>
            <a:fld id="{534D5041-0388-40CE-8BD1-8169122F5F9C}" type="slidenum">
              <a:rPr lang="en-US" smtClean="0"/>
              <a:t>‹#›</a:t>
            </a:fld>
            <a:endParaRPr lang="en-US"/>
          </a:p>
        </p:txBody>
      </p:sp>
    </p:spTree>
    <p:extLst>
      <p:ext uri="{BB962C8B-B14F-4D97-AF65-F5344CB8AC3E}">
        <p14:creationId xmlns:p14="http://schemas.microsoft.com/office/powerpoint/2010/main" val="2666940043"/>
      </p:ext>
    </p:extLst>
  </p:cSld>
  <p:clrMap bg1="dk1" tx1="lt1" bg2="dk2" tx2="lt2" accent1="accent1" accent2="accent2" accent3="accent3" accent4="accent4" accent5="accent5" accent6="accent6" hlink="hlink" folHlink="folHlink"/>
  <p:sldLayoutIdLst>
    <p:sldLayoutId id="2147498637" r:id="rId1"/>
    <p:sldLayoutId id="2147498638" r:id="rId2"/>
    <p:sldLayoutId id="2147498639" r:id="rId3"/>
    <p:sldLayoutId id="2147498640" r:id="rId4"/>
    <p:sldLayoutId id="2147498641" r:id="rId5"/>
    <p:sldLayoutId id="2147498642" r:id="rId6"/>
    <p:sldLayoutId id="2147498643" r:id="rId7"/>
    <p:sldLayoutId id="2147498644" r:id="rId8"/>
    <p:sldLayoutId id="2147498645" r:id="rId9"/>
    <p:sldLayoutId id="2147498646" r:id="rId10"/>
    <p:sldLayoutId id="2147498647"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134373" y="650239"/>
            <a:ext cx="1053389" cy="347738"/>
          </a:xfrm>
          <a:prstGeom prst="rect">
            <a:avLst/>
          </a:prstGeom>
        </p:spPr>
        <p:txBody>
          <a:bodyPr vert="horz" lIns="91440" tIns="45720" rIns="0" bIns="45720" rtlCol="0" anchor="ctr"/>
          <a:lstStyle>
            <a:lvl1pPr algn="r">
              <a:defRPr sz="1280">
                <a:solidFill>
                  <a:schemeClr val="accent6"/>
                </a:solidFill>
                <a:latin typeface="+mn-lt"/>
                <a:cs typeface="Arial" panose="020B0604020202020204" pitchFamily="34" charset="0"/>
              </a:defRPr>
            </a:lvl1pPr>
          </a:lstStyle>
          <a:p>
            <a:fld id="{48F63A3B-78C7-47BE-AE5E-E10140E04643}" type="slidenum">
              <a:rPr lang="en-US" smtClean="0"/>
              <a:pPr/>
              <a:t>‹#›</a:t>
            </a:fld>
            <a:endParaRPr lang="en-US"/>
          </a:p>
        </p:txBody>
      </p:sp>
      <p:sp>
        <p:nvSpPr>
          <p:cNvPr id="2" name="Title Placeholder 1"/>
          <p:cNvSpPr>
            <a:spLocks noGrp="1"/>
          </p:cNvSpPr>
          <p:nvPr>
            <p:ph type="title"/>
          </p:nvPr>
        </p:nvSpPr>
        <p:spPr>
          <a:xfrm>
            <a:off x="809549" y="1040385"/>
            <a:ext cx="11382451" cy="1937148"/>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809549" y="2991104"/>
            <a:ext cx="11382451"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9365074"/>
      </p:ext>
    </p:extLst>
  </p:cSld>
  <p:clrMap bg1="lt1" tx1="dk1" bg2="lt2" tx2="dk2" accent1="accent1" accent2="accent2" accent3="accent3" accent4="accent4" accent5="accent5" accent6="accent6" hlink="hlink" folHlink="folHlink"/>
  <p:sldLayoutIdLst>
    <p:sldLayoutId id="2147498649" r:id="rId1"/>
    <p:sldLayoutId id="2147498650" r:id="rId2"/>
    <p:sldLayoutId id="2147498651" r:id="rId3"/>
    <p:sldLayoutId id="2147498652" r:id="rId4"/>
    <p:sldLayoutId id="2147498653" r:id="rId5"/>
    <p:sldLayoutId id="2147498654" r:id="rId6"/>
    <p:sldLayoutId id="2147498655" r:id="rId7"/>
    <p:sldLayoutId id="2147498656" r:id="rId8"/>
    <p:sldLayoutId id="2147498657" r:id="rId9"/>
    <p:sldLayoutId id="2147498658" r:id="rId10"/>
    <p:sldLayoutId id="2147498659" r:id="rId11"/>
    <p:sldLayoutId id="2147498660" r:id="rId12"/>
    <p:sldLayoutId id="2147498661" r:id="rId13"/>
    <p:sldLayoutId id="2147498662" r:id="rId14"/>
    <p:sldLayoutId id="2147498663" r:id="rId15"/>
    <p:sldLayoutId id="2147498664" r:id="rId16"/>
    <p:sldLayoutId id="2147498665" r:id="rId17"/>
  </p:sldLayoutIdLst>
  <p:hf hdr="0" ftr="0" dt="0"/>
  <p:txStyles>
    <p:titleStyle>
      <a:lvl1pPr algn="ctr" defTabSz="975390" rtl="0" eaLnBrk="1" latinLnBrk="0" hangingPunct="1">
        <a:lnSpc>
          <a:spcPts val="5200"/>
        </a:lnSpc>
        <a:spcBef>
          <a:spcPct val="0"/>
        </a:spcBef>
        <a:buNone/>
        <a:defRPr sz="4053" b="1" kern="1200" cap="all" baseline="0">
          <a:solidFill>
            <a:schemeClr val="accent6"/>
          </a:solidFill>
          <a:latin typeface="+mj-lt"/>
          <a:ea typeface="+mj-ea"/>
          <a:cs typeface="+mj-cs"/>
        </a:defRPr>
      </a:lvl1pPr>
    </p:titleStyle>
    <p:bodyStyle>
      <a:lvl1pPr marL="370648" indent="-370648" algn="l" defTabSz="975390" rtl="0" eaLnBrk="1" latinLnBrk="0" hangingPunct="1">
        <a:lnSpc>
          <a:spcPct val="100000"/>
        </a:lnSpc>
        <a:spcBef>
          <a:spcPts val="384"/>
        </a:spcBef>
        <a:buFont typeface="Arial" panose="020B0604020202020204" pitchFamily="34" charset="0"/>
        <a:buChar char="•"/>
        <a:defRPr sz="2987" kern="1200">
          <a:solidFill>
            <a:schemeClr val="accent6"/>
          </a:solidFill>
          <a:latin typeface="+mn-lt"/>
          <a:ea typeface="+mn-ea"/>
          <a:cs typeface="+mn-cs"/>
        </a:defRPr>
      </a:lvl1pPr>
      <a:lvl2pPr marL="731543" indent="-370648" algn="l" defTabSz="975390" rtl="0" eaLnBrk="1" latinLnBrk="0" hangingPunct="1">
        <a:lnSpc>
          <a:spcPct val="100000"/>
        </a:lnSpc>
        <a:spcBef>
          <a:spcPts val="384"/>
        </a:spcBef>
        <a:buFont typeface="Arial" panose="020B0604020202020204" pitchFamily="34" charset="0"/>
        <a:buChar char="•"/>
        <a:defRPr sz="2560" kern="1200">
          <a:solidFill>
            <a:schemeClr val="accent6"/>
          </a:solidFill>
          <a:latin typeface="+mn-lt"/>
          <a:ea typeface="+mn-ea"/>
          <a:cs typeface="+mn-cs"/>
        </a:defRPr>
      </a:lvl2pPr>
      <a:lvl3pPr marL="1219238" indent="-370648" algn="l" defTabSz="975390" rtl="0" eaLnBrk="1" latinLnBrk="0" hangingPunct="1">
        <a:lnSpc>
          <a:spcPct val="100000"/>
        </a:lnSpc>
        <a:spcBef>
          <a:spcPts val="384"/>
        </a:spcBef>
        <a:buFont typeface="Arial" panose="020B0604020202020204" pitchFamily="34" charset="0"/>
        <a:buChar char="•"/>
        <a:defRPr sz="2133" kern="1200">
          <a:solidFill>
            <a:schemeClr val="accent6"/>
          </a:solidFill>
          <a:latin typeface="+mn-lt"/>
          <a:ea typeface="+mn-ea"/>
          <a:cs typeface="+mn-cs"/>
        </a:defRPr>
      </a:lvl3pPr>
      <a:lvl4pPr marL="1706933" indent="-370648" algn="l" defTabSz="975390" rtl="0" eaLnBrk="1" latinLnBrk="0" hangingPunct="1">
        <a:lnSpc>
          <a:spcPct val="100000"/>
        </a:lnSpc>
        <a:spcBef>
          <a:spcPts val="384"/>
        </a:spcBef>
        <a:buFont typeface="Arial" panose="020B0604020202020204" pitchFamily="34" charset="0"/>
        <a:buChar char="•"/>
        <a:defRPr sz="1920" kern="1200">
          <a:solidFill>
            <a:schemeClr val="accent6"/>
          </a:solidFill>
          <a:latin typeface="+mn-lt"/>
          <a:ea typeface="+mn-ea"/>
          <a:cs typeface="+mn-cs"/>
        </a:defRPr>
      </a:lvl4pPr>
      <a:lvl5pPr marL="2194629" indent="-370648" algn="l" defTabSz="975390" rtl="0" eaLnBrk="1" latinLnBrk="0" hangingPunct="1">
        <a:lnSpc>
          <a:spcPct val="100000"/>
        </a:lnSpc>
        <a:spcBef>
          <a:spcPts val="384"/>
        </a:spcBef>
        <a:buFont typeface="Arial" panose="020B0604020202020204" pitchFamily="34" charset="0"/>
        <a:buChar char="•"/>
        <a:defRPr sz="1920" kern="1200">
          <a:solidFill>
            <a:schemeClr val="accent6"/>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4/15/2025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4B89D-746D-6911-853F-1CFFDE0CE39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70D8-EF84-11C2-8016-EDC2364BB7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C97E-9302-8201-CE00-195F65ABBA16}"/>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D5271B1-A108-4DEC-AEC5-E6AD990EB184}" type="datetimeFigureOut">
              <a:rPr lang="en-US" smtClean="0"/>
              <a:t>4/15/2025</a:t>
            </a:fld>
            <a:endParaRPr lang="en-US"/>
          </a:p>
        </p:txBody>
      </p:sp>
      <p:sp>
        <p:nvSpPr>
          <p:cNvPr id="5" name="Footer Placeholder 4">
            <a:extLst>
              <a:ext uri="{FF2B5EF4-FFF2-40B4-BE49-F238E27FC236}">
                <a16:creationId xmlns:a16="http://schemas.microsoft.com/office/drawing/2014/main" id="{2422DD5E-E0D7-8274-7CB5-134D1407C2E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D093B-4B3F-9479-5C99-B482A466706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DEC1B619-D6A2-4BA9-991B-BA90E8C7AD15}" type="slidenum">
              <a:rPr lang="en-US" smtClean="0"/>
              <a:t>‹#›</a:t>
            </a:fld>
            <a:endParaRPr lang="en-US"/>
          </a:p>
        </p:txBody>
      </p:sp>
    </p:spTree>
    <p:extLst>
      <p:ext uri="{BB962C8B-B14F-4D97-AF65-F5344CB8AC3E}">
        <p14:creationId xmlns:p14="http://schemas.microsoft.com/office/powerpoint/2010/main" val="133283922"/>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6" y="866986"/>
            <a:ext cx="11044013"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6" y="2463928"/>
            <a:ext cx="11044013"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800">
                <a:solidFill>
                  <a:schemeClr val="tx1">
                    <a:lumMod val="95000"/>
                  </a:schemeClr>
                </a:solidFill>
                <a:effectLst>
                  <a:outerShdw blurRad="50800" dist="38100" dir="2700000" algn="tl" rotWithShape="0">
                    <a:schemeClr val="bg1">
                      <a:alpha val="43000"/>
                    </a:schemeClr>
                  </a:outerShdw>
                </a:effectLst>
              </a:defRPr>
            </a:lvl1pPr>
          </a:lstStyle>
          <a:p>
            <a:fld id="{D0D1454D-21C2-45C7-9AF4-656402A9E3BA}" type="datetimeFigureOut">
              <a:rPr lang="en-US" smtClean="0"/>
              <a:t>4/15/2025</a:t>
            </a:fld>
            <a:endParaRPr lang="en-US"/>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8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1214947" y="8367327"/>
            <a:ext cx="803781" cy="519289"/>
          </a:xfrm>
          <a:prstGeom prst="rect">
            <a:avLst/>
          </a:prstGeom>
        </p:spPr>
        <p:txBody>
          <a:bodyPr vert="horz" lIns="91440" tIns="45720" rIns="91440" bIns="45720" rtlCol="0" anchor="ctr"/>
          <a:lstStyle>
            <a:lvl1pPr algn="r">
              <a:defRPr sz="800">
                <a:solidFill>
                  <a:schemeClr val="tx1">
                    <a:lumMod val="95000"/>
                  </a:schemeClr>
                </a:solidFill>
                <a:effectLst>
                  <a:outerShdw blurRad="50800" dist="38100" dir="2700000" algn="tl" rotWithShape="0">
                    <a:schemeClr val="bg1">
                      <a:alpha val="43000"/>
                    </a:schemeClr>
                  </a:outerShdw>
                </a:effectLst>
              </a:defRPr>
            </a:lvl1pPr>
          </a:lstStyle>
          <a:p>
            <a:fld id="{21EC98F1-9221-437E-A507-1401E01B5E5D}" type="slidenum">
              <a:rPr lang="en-US" smtClean="0"/>
              <a:t>‹#›</a:t>
            </a:fld>
            <a:endParaRPr lang="en-US"/>
          </a:p>
        </p:txBody>
      </p:sp>
    </p:spTree>
    <p:extLst>
      <p:ext uri="{BB962C8B-B14F-4D97-AF65-F5344CB8AC3E}">
        <p14:creationId xmlns:p14="http://schemas.microsoft.com/office/powerpoint/2010/main" val="167515180"/>
      </p:ext>
    </p:extLst>
  </p:cSld>
  <p:clrMap bg1="dk1" tx1="lt1" bg2="dk2" tx2="lt2" accent1="accent1" accent2="accent2" accent3="accent3" accent4="accent4" accent5="accent5" accent6="accent6" hlink="hlink" folHlink="folHlink"/>
  <p:sldLayoutIdLst>
    <p:sldLayoutId id="2147497386" r:id="rId1"/>
  </p:sldLayoutIdLst>
  <p:txStyles>
    <p:titleStyle>
      <a:lvl1pPr algn="ctr" defTabSz="365769" rtl="0" eaLnBrk="1" latinLnBrk="0" hangingPunct="1">
        <a:spcBef>
          <a:spcPct val="0"/>
        </a:spcBef>
        <a:buNone/>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8" indent="-244807" algn="l" defTabSz="365769" rtl="0" eaLnBrk="1" latinLnBrk="0" hangingPunct="1">
        <a:spcBef>
          <a:spcPct val="20000"/>
        </a:spcBef>
        <a:spcAft>
          <a:spcPts val="48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76016" indent="-216006" algn="l" defTabSz="365769" rtl="0" eaLnBrk="1" latinLnBrk="0" hangingPunct="1">
        <a:spcBef>
          <a:spcPct val="20000"/>
        </a:spcBef>
        <a:spcAft>
          <a:spcPts val="480"/>
        </a:spcAft>
        <a:buClr>
          <a:schemeClr val="tx2"/>
        </a:buClr>
        <a:buSzPct val="70000"/>
        <a:buFont typeface="Wingdings 2" charset="2"/>
        <a:buChar char=""/>
        <a:defRPr sz="144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820822" indent="-172804" algn="l" defTabSz="365769" rtl="0" eaLnBrk="1" latinLnBrk="0" hangingPunct="1">
        <a:spcBef>
          <a:spcPct val="20000"/>
        </a:spcBef>
        <a:spcAft>
          <a:spcPts val="480"/>
        </a:spcAft>
        <a:buClr>
          <a:schemeClr val="tx2"/>
        </a:buClr>
        <a:buSzPct val="70000"/>
        <a:buFont typeface="Wingdings 2" charset="2"/>
        <a:buChar char=""/>
        <a:defRPr sz="128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108829" indent="-172804"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339237" indent="-172804"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611724"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921492"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231260"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485027"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65769" rtl="0" eaLnBrk="1" latinLnBrk="0" hangingPunct="1">
        <a:defRPr sz="1440" kern="1200">
          <a:solidFill>
            <a:schemeClr val="tx1"/>
          </a:solidFill>
          <a:latin typeface="+mn-lt"/>
          <a:ea typeface="+mn-ea"/>
          <a:cs typeface="+mn-cs"/>
        </a:defRPr>
      </a:lvl1pPr>
      <a:lvl2pPr marL="365769" algn="l" defTabSz="365769" rtl="0" eaLnBrk="1" latinLnBrk="0" hangingPunct="1">
        <a:defRPr sz="1440" kern="1200">
          <a:solidFill>
            <a:schemeClr val="tx1"/>
          </a:solidFill>
          <a:latin typeface="+mn-lt"/>
          <a:ea typeface="+mn-ea"/>
          <a:cs typeface="+mn-cs"/>
        </a:defRPr>
      </a:lvl2pPr>
      <a:lvl3pPr marL="731540" algn="l" defTabSz="365769" rtl="0" eaLnBrk="1" latinLnBrk="0" hangingPunct="1">
        <a:defRPr sz="1440" kern="1200">
          <a:solidFill>
            <a:schemeClr val="tx1"/>
          </a:solidFill>
          <a:latin typeface="+mn-lt"/>
          <a:ea typeface="+mn-ea"/>
          <a:cs typeface="+mn-cs"/>
        </a:defRPr>
      </a:lvl3pPr>
      <a:lvl4pPr marL="1097310" algn="l" defTabSz="365769" rtl="0" eaLnBrk="1" latinLnBrk="0" hangingPunct="1">
        <a:defRPr sz="1440" kern="1200">
          <a:solidFill>
            <a:schemeClr val="tx1"/>
          </a:solidFill>
          <a:latin typeface="+mn-lt"/>
          <a:ea typeface="+mn-ea"/>
          <a:cs typeface="+mn-cs"/>
        </a:defRPr>
      </a:lvl4pPr>
      <a:lvl5pPr marL="1463079" algn="l" defTabSz="365769" rtl="0" eaLnBrk="1" latinLnBrk="0" hangingPunct="1">
        <a:defRPr sz="1440" kern="1200">
          <a:solidFill>
            <a:schemeClr val="tx1"/>
          </a:solidFill>
          <a:latin typeface="+mn-lt"/>
          <a:ea typeface="+mn-ea"/>
          <a:cs typeface="+mn-cs"/>
        </a:defRPr>
      </a:lvl5pPr>
      <a:lvl6pPr marL="1828849" algn="l" defTabSz="365769" rtl="0" eaLnBrk="1" latinLnBrk="0" hangingPunct="1">
        <a:defRPr sz="1440" kern="1200">
          <a:solidFill>
            <a:schemeClr val="tx1"/>
          </a:solidFill>
          <a:latin typeface="+mn-lt"/>
          <a:ea typeface="+mn-ea"/>
          <a:cs typeface="+mn-cs"/>
        </a:defRPr>
      </a:lvl6pPr>
      <a:lvl7pPr marL="2194619" algn="l" defTabSz="365769" rtl="0" eaLnBrk="1" latinLnBrk="0" hangingPunct="1">
        <a:defRPr sz="1440" kern="1200">
          <a:solidFill>
            <a:schemeClr val="tx1"/>
          </a:solidFill>
          <a:latin typeface="+mn-lt"/>
          <a:ea typeface="+mn-ea"/>
          <a:cs typeface="+mn-cs"/>
        </a:defRPr>
      </a:lvl7pPr>
      <a:lvl8pPr marL="2560389" algn="l" defTabSz="365769" rtl="0" eaLnBrk="1" latinLnBrk="0" hangingPunct="1">
        <a:defRPr sz="1440" kern="1200">
          <a:solidFill>
            <a:schemeClr val="tx1"/>
          </a:solidFill>
          <a:latin typeface="+mn-lt"/>
          <a:ea typeface="+mn-ea"/>
          <a:cs typeface="+mn-cs"/>
        </a:defRPr>
      </a:lvl8pPr>
      <a:lvl9pPr marL="2926159" algn="l" defTabSz="365769" rtl="0" eaLnBrk="1" latinLnBrk="0" hangingPunct="1">
        <a:defRPr sz="144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4/15/2025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810409"/>
      </p:ext>
    </p:extLst>
  </p:cSld>
  <p:clrMap bg1="lt1" tx1="dk1" bg2="lt2" tx2="dk2" accent1="accent1" accent2="accent2" accent3="accent3" accent4="accent4" accent5="accent5" accent6="accent6" hlink="hlink" folHlink="folHlink"/>
  <p:sldLayoutIdLst>
    <p:sldLayoutId id="2147497424" r:id="rId1"/>
    <p:sldLayoutId id="2147497425" r:id="rId2"/>
    <p:sldLayoutId id="2147497426" r:id="rId3"/>
    <p:sldLayoutId id="2147497427" r:id="rId4"/>
    <p:sldLayoutId id="2147497428" r:id="rId5"/>
    <p:sldLayoutId id="2147497429" r:id="rId6"/>
    <p:sldLayoutId id="2147497430" r:id="rId7"/>
    <p:sldLayoutId id="2147497431" r:id="rId8"/>
    <p:sldLayoutId id="2147497432" r:id="rId9"/>
    <p:sldLayoutId id="2147497433" r:id="rId10"/>
    <p:sldLayoutId id="214749743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698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920139" y="9040141"/>
            <a:ext cx="3268149" cy="519289"/>
          </a:xfrm>
          <a:prstGeom prst="rect">
            <a:avLst/>
          </a:prstGeom>
        </p:spPr>
        <p:txBody>
          <a:bodyPr vert="horz" lIns="91440" tIns="45720" rIns="91440" bIns="45720" rtlCol="0" anchor="ctr"/>
          <a:lstStyle>
            <a:lvl1pPr algn="r">
              <a:defRPr sz="1173">
                <a:solidFill>
                  <a:schemeClr val="tx1"/>
                </a:solidFill>
              </a:defRPr>
            </a:lvl1pPr>
          </a:lstStyle>
          <a:p>
            <a:fld id="{8C1E1FAD-7351-4908-963A-08EA8E4AB7A0}" type="datetimeFigureOut">
              <a:rPr lang="en-US" smtClean="0"/>
              <a:pPr/>
              <a:t>4/15/2025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155552" y="6192778"/>
            <a:ext cx="4936897" cy="389467"/>
          </a:xfrm>
          <a:prstGeom prst="rect">
            <a:avLst/>
          </a:prstGeom>
        </p:spPr>
        <p:txBody>
          <a:bodyPr vert="horz" lIns="91440" tIns="45720" rIns="91440" bIns="45720" rtlCol="0" anchor="ctr"/>
          <a:lstStyle>
            <a:lvl1pPr algn="r">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2156448" y="9040141"/>
            <a:ext cx="614542"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10305754"/>
      </p:ext>
    </p:extLst>
  </p:cSld>
  <p:clrMap bg1="dk1" tx1="lt1" bg2="dk2" tx2="lt2" accent1="accent1" accent2="accent2" accent3="accent3" accent4="accent4" accent5="accent5" accent6="accent6" hlink="hlink" folHlink="folHlink"/>
  <p:sldLayoutIdLst>
    <p:sldLayoutId id="2147497979" r:id="rId1"/>
    <p:sldLayoutId id="2147497980" r:id="rId2"/>
    <p:sldLayoutId id="2147497981" r:id="rId3"/>
    <p:sldLayoutId id="2147497982" r:id="rId4"/>
    <p:sldLayoutId id="2147497983" r:id="rId5"/>
    <p:sldLayoutId id="2147497984" r:id="rId6"/>
    <p:sldLayoutId id="2147497985" r:id="rId7"/>
    <p:sldLayoutId id="2147497986" r:id="rId8"/>
    <p:sldLayoutId id="2147497987" r:id="rId9"/>
    <p:sldLayoutId id="2147497988" r:id="rId10"/>
    <p:sldLayoutId id="2147497989"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3A499FF1-6050-43C7-BCBF-3584ACFFC7CC}" type="datetimeFigureOut">
              <a:rPr lang="en-US" smtClean="0"/>
              <a:t>4/15/2025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696304875"/>
      </p:ext>
    </p:extLst>
  </p:cSld>
  <p:clrMap bg1="lt1" tx1="dk1" bg2="lt2" tx2="dk2" accent1="accent1" accent2="accent2" accent3="accent3" accent4="accent4" accent5="accent5" accent6="accent6" hlink="hlink" folHlink="folHlink"/>
  <p:sldLayoutIdLst>
    <p:sldLayoutId id="2147498221" r:id="rId1"/>
    <p:sldLayoutId id="2147498222" r:id="rId2"/>
    <p:sldLayoutId id="2147498223" r:id="rId3"/>
    <p:sldLayoutId id="2147498224" r:id="rId4"/>
    <p:sldLayoutId id="2147498225" r:id="rId5"/>
    <p:sldLayoutId id="2147498226" r:id="rId6"/>
    <p:sldLayoutId id="2147498227" r:id="rId7"/>
    <p:sldLayoutId id="2147498228" r:id="rId8"/>
    <p:sldLayoutId id="2147498229" r:id="rId9"/>
    <p:sldLayoutId id="2147498230" r:id="rId10"/>
    <p:sldLayoutId id="21474982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2345051-2045-45DA-935E-2E3CA1A69ADC}" type="datetimeFigureOut">
              <a:rPr lang="en-US" smtClean="0"/>
              <a:t>4/15/2025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44472380"/>
      </p:ext>
    </p:extLst>
  </p:cSld>
  <p:clrMap bg1="lt1" tx1="dk1" bg2="lt2" tx2="dk2" accent1="accent1" accent2="accent2" accent3="accent3" accent4="accent4" accent5="accent5" accent6="accent6" hlink="hlink" folHlink="folHlink"/>
  <p:sldLayoutIdLst>
    <p:sldLayoutId id="2147498317" r:id="rId1"/>
  </p:sldLayoutIdLst>
  <p:txStyles>
    <p:titleStyle>
      <a:lvl1pPr algn="l" defTabSz="731540" rtl="0" eaLnBrk="1" latinLnBrk="0" hangingPunct="1">
        <a:lnSpc>
          <a:spcPct val="100000"/>
        </a:lnSpc>
        <a:spcBef>
          <a:spcPct val="0"/>
        </a:spcBef>
        <a:buNone/>
        <a:defRPr sz="3840" kern="1200">
          <a:solidFill>
            <a:schemeClr val="tx1"/>
          </a:solidFill>
          <a:latin typeface="+mj-lt"/>
          <a:ea typeface="+mj-ea"/>
          <a:cs typeface="+mj-cs"/>
        </a:defRPr>
      </a:lvl1pPr>
    </p:titleStyle>
    <p:bodyStyle>
      <a:lvl1pPr marL="182886" indent="-182886" algn="l" defTabSz="731540" rtl="0" eaLnBrk="1" latinLnBrk="0" hangingPunct="1">
        <a:lnSpc>
          <a:spcPct val="110000"/>
        </a:lnSpc>
        <a:spcBef>
          <a:spcPts val="800"/>
        </a:spcBef>
        <a:buFont typeface="Arial" panose="020B0604020202020204" pitchFamily="34" charset="0"/>
        <a:buChar char="•"/>
        <a:defRPr sz="2560" kern="1200">
          <a:solidFill>
            <a:schemeClr val="tx1"/>
          </a:solidFill>
          <a:latin typeface="+mn-lt"/>
          <a:ea typeface="+mn-ea"/>
          <a:cs typeface="+mn-cs"/>
        </a:defRPr>
      </a:lvl1pPr>
      <a:lvl2pPr marL="548655" indent="-182886" algn="l" defTabSz="731540" rtl="0" eaLnBrk="1" latinLnBrk="0" hangingPunct="1">
        <a:lnSpc>
          <a:spcPct val="110000"/>
        </a:lnSpc>
        <a:spcBef>
          <a:spcPts val="400"/>
        </a:spcBef>
        <a:buFont typeface="Arial" panose="020B0604020202020204" pitchFamily="34" charset="0"/>
        <a:buChar char="•"/>
        <a:defRPr sz="2240" kern="1200">
          <a:solidFill>
            <a:schemeClr val="tx1"/>
          </a:solidFill>
          <a:latin typeface="+mn-lt"/>
          <a:ea typeface="+mn-ea"/>
          <a:cs typeface="+mn-cs"/>
        </a:defRPr>
      </a:lvl2pPr>
      <a:lvl3pPr marL="914424" indent="-182886" algn="l" defTabSz="731540" rtl="0" eaLnBrk="1" latinLnBrk="0" hangingPunct="1">
        <a:lnSpc>
          <a:spcPct val="110000"/>
        </a:lnSpc>
        <a:spcBef>
          <a:spcPts val="400"/>
        </a:spcBef>
        <a:buFont typeface="Arial" panose="020B0604020202020204" pitchFamily="34" charset="0"/>
        <a:buChar char="•"/>
        <a:defRPr sz="1920" kern="1200">
          <a:solidFill>
            <a:schemeClr val="tx1"/>
          </a:solidFill>
          <a:latin typeface="+mn-lt"/>
          <a:ea typeface="+mn-ea"/>
          <a:cs typeface="+mn-cs"/>
        </a:defRPr>
      </a:lvl3pPr>
      <a:lvl4pPr marL="128019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4pPr>
      <a:lvl5pPr marL="164596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5pPr>
      <a:lvl6pPr marL="201173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50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7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904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40" rtl="0" eaLnBrk="1" latinLnBrk="0" hangingPunct="1">
        <a:defRPr sz="1440" kern="1200">
          <a:solidFill>
            <a:schemeClr val="tx1"/>
          </a:solidFill>
          <a:latin typeface="+mn-lt"/>
          <a:ea typeface="+mn-ea"/>
          <a:cs typeface="+mn-cs"/>
        </a:defRPr>
      </a:lvl1pPr>
      <a:lvl2pPr marL="365769" algn="l" defTabSz="731540" rtl="0" eaLnBrk="1" latinLnBrk="0" hangingPunct="1">
        <a:defRPr sz="1440" kern="1200">
          <a:solidFill>
            <a:schemeClr val="tx1"/>
          </a:solidFill>
          <a:latin typeface="+mn-lt"/>
          <a:ea typeface="+mn-ea"/>
          <a:cs typeface="+mn-cs"/>
        </a:defRPr>
      </a:lvl2pPr>
      <a:lvl3pPr marL="731540" algn="l" defTabSz="731540" rtl="0" eaLnBrk="1" latinLnBrk="0" hangingPunct="1">
        <a:defRPr sz="1440" kern="1200">
          <a:solidFill>
            <a:schemeClr val="tx1"/>
          </a:solidFill>
          <a:latin typeface="+mn-lt"/>
          <a:ea typeface="+mn-ea"/>
          <a:cs typeface="+mn-cs"/>
        </a:defRPr>
      </a:lvl3pPr>
      <a:lvl4pPr marL="1097310" algn="l" defTabSz="731540" rtl="0" eaLnBrk="1" latinLnBrk="0" hangingPunct="1">
        <a:defRPr sz="1440" kern="1200">
          <a:solidFill>
            <a:schemeClr val="tx1"/>
          </a:solidFill>
          <a:latin typeface="+mn-lt"/>
          <a:ea typeface="+mn-ea"/>
          <a:cs typeface="+mn-cs"/>
        </a:defRPr>
      </a:lvl4pPr>
      <a:lvl5pPr marL="1463079" algn="l" defTabSz="731540" rtl="0" eaLnBrk="1" latinLnBrk="0" hangingPunct="1">
        <a:defRPr sz="1440" kern="1200">
          <a:solidFill>
            <a:schemeClr val="tx1"/>
          </a:solidFill>
          <a:latin typeface="+mn-lt"/>
          <a:ea typeface="+mn-ea"/>
          <a:cs typeface="+mn-cs"/>
        </a:defRPr>
      </a:lvl5pPr>
      <a:lvl6pPr marL="1828849" algn="l" defTabSz="731540" rtl="0" eaLnBrk="1" latinLnBrk="0" hangingPunct="1">
        <a:defRPr sz="1440" kern="1200">
          <a:solidFill>
            <a:schemeClr val="tx1"/>
          </a:solidFill>
          <a:latin typeface="+mn-lt"/>
          <a:ea typeface="+mn-ea"/>
          <a:cs typeface="+mn-cs"/>
        </a:defRPr>
      </a:lvl6pPr>
      <a:lvl7pPr marL="2194619" algn="l" defTabSz="731540" rtl="0" eaLnBrk="1" latinLnBrk="0" hangingPunct="1">
        <a:defRPr sz="1440" kern="1200">
          <a:solidFill>
            <a:schemeClr val="tx1"/>
          </a:solidFill>
          <a:latin typeface="+mn-lt"/>
          <a:ea typeface="+mn-ea"/>
          <a:cs typeface="+mn-cs"/>
        </a:defRPr>
      </a:lvl7pPr>
      <a:lvl8pPr marL="2560389" algn="l" defTabSz="731540" rtl="0" eaLnBrk="1" latinLnBrk="0" hangingPunct="1">
        <a:defRPr sz="1440" kern="1200">
          <a:solidFill>
            <a:schemeClr val="tx1"/>
          </a:solidFill>
          <a:latin typeface="+mn-lt"/>
          <a:ea typeface="+mn-ea"/>
          <a:cs typeface="+mn-cs"/>
        </a:defRPr>
      </a:lvl8pPr>
      <a:lvl9pPr marL="2926159" algn="l" defTabSz="731540" rtl="0" eaLnBrk="1" latinLnBrk="0" hangingPunct="1">
        <a:defRPr sz="144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4/15/2025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0308880"/>
      </p:ext>
    </p:extLst>
  </p:cSld>
  <p:clrMap bg1="lt1" tx1="dk1" bg2="lt2" tx2="dk2" accent1="accent1" accent2="accent2" accent3="accent3" accent4="accent4" accent5="accent5" accent6="accent6" hlink="hlink" folHlink="folHlink"/>
  <p:sldLayoutIdLst>
    <p:sldLayoutId id="2147498319" r:id="rId1"/>
    <p:sldLayoutId id="2147498320" r:id="rId2"/>
    <p:sldLayoutId id="2147498321" r:id="rId3"/>
    <p:sldLayoutId id="2147498322" r:id="rId4"/>
    <p:sldLayoutId id="2147498323" r:id="rId5"/>
    <p:sldLayoutId id="2147498324" r:id="rId6"/>
    <p:sldLayoutId id="2147498325" r:id="rId7"/>
    <p:sldLayoutId id="2147498326" r:id="rId8"/>
    <p:sldLayoutId id="2147498327" r:id="rId9"/>
    <p:sldLayoutId id="2147498328" r:id="rId10"/>
    <p:sldLayoutId id="2147498329"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5.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6.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40.xml"/><Relationship Id="rId6" Type="http://schemas.openxmlformats.org/officeDocument/2006/relationships/hyperlink" Target="https://www.goodfreephotos.com/vector-images/volleyball-vector-clipart.png.php" TargetMode="External"/><Relationship Id="rId5" Type="http://schemas.openxmlformats.org/officeDocument/2006/relationships/image" Target="../media/image58.png"/><Relationship Id="rId4" Type="http://schemas.openxmlformats.org/officeDocument/2006/relationships/hyperlink" Target="https://fr.vikidia.org/wiki/Basketbal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7.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9.xml"/></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9.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1.xml"/></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1.xml"/></Relationships>
</file>

<file path=ppt/slides/_rels/slide29.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4.xml"/></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4.xml"/></Relationships>
</file>

<file path=ppt/slides/_rels/slide3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4.xml"/></Relationships>
</file>

<file path=ppt/slides/_rels/slide3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4.xml"/></Relationships>
</file>

<file path=ppt/slides/_rels/slide3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4.xml"/></Relationships>
</file>

<file path=ppt/slides/_rels/slide3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4.xml"/></Relationships>
</file>

<file path=ppt/slides/_rels/slide3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4.xml"/></Relationships>
</file>

<file path=ppt/slides/_rels/slide3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20.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15.xml"/></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xml"/><Relationship Id="rId1" Type="http://schemas.openxmlformats.org/officeDocument/2006/relationships/slideLayout" Target="../slideLayouts/slideLayout161.xml"/></Relationships>
</file>

<file path=ppt/slides/_rels/slide43.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3" Type="http://schemas.openxmlformats.org/officeDocument/2006/relationships/image" Target="../media/image92.png"/><Relationship Id="rId7" Type="http://schemas.openxmlformats.org/officeDocument/2006/relationships/image" Target="../media/image97.png"/><Relationship Id="rId12" Type="http://schemas.openxmlformats.org/officeDocument/2006/relationships/image" Target="../media/image102.svg"/><Relationship Id="rId2" Type="http://schemas.openxmlformats.org/officeDocument/2006/relationships/image" Target="../media/image93.png"/><Relationship Id="rId1" Type="http://schemas.openxmlformats.org/officeDocument/2006/relationships/slideLayout" Target="../slideLayouts/slideLayout149.xml"/><Relationship Id="rId6" Type="http://schemas.openxmlformats.org/officeDocument/2006/relationships/image" Target="../media/image96.sv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svg"/></Relationships>
</file>

<file path=ppt/slides/_rels/slide4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8.xml"/></Relationships>
</file>

<file path=ppt/slides/_rels/slide45.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4.xml"/></Relationships>
</file>

<file path=ppt/slides/_rels/slide4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87.xml"/></Relationships>
</file>

<file path=ppt/slides/_rels/slide4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4.xml"/></Relationships>
</file>

<file path=ppt/slides/_rels/slide5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52.xml"/><Relationship Id="rId5" Type="http://schemas.openxmlformats.org/officeDocument/2006/relationships/image" Target="../media/image112.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4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extLst>
              <p:ext uri="{D42A27DB-BD31-4B8C-83A1-F6EECF244321}">
                <p14:modId xmlns:p14="http://schemas.microsoft.com/office/powerpoint/2010/main" val="2411028936"/>
              </p:ext>
            </p:extLst>
          </p:nvPr>
        </p:nvGraphicFramePr>
        <p:xfrm>
          <a:off x="7578942" y="1382313"/>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rcRect b="1125"/>
          <a:stretch/>
        </p:blipFill>
        <p:spPr>
          <a:xfrm>
            <a:off x="192297" y="229674"/>
            <a:ext cx="12615554" cy="9292931"/>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53276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9A420-135B-3067-3603-A5D28DEC908B}"/>
              </a:ext>
            </a:extLst>
          </p:cNvPr>
          <p:cNvSpPr>
            <a:spLocks noGrp="1"/>
          </p:cNvSpPr>
          <p:nvPr>
            <p:ph type="ctrTitle"/>
          </p:nvPr>
        </p:nvSpPr>
        <p:spPr>
          <a:xfrm>
            <a:off x="686365" y="915153"/>
            <a:ext cx="4928623" cy="6495483"/>
          </a:xfrm>
        </p:spPr>
        <p:txBody>
          <a:bodyPr vert="horz" lIns="91440" tIns="45720" rIns="91440" bIns="45720" rtlCol="0" anchor="b">
            <a:normAutofit/>
          </a:bodyPr>
          <a:lstStyle/>
          <a:p>
            <a:pPr algn="l" defTabSz="914400"/>
            <a:r>
              <a:rPr lang="en-US" sz="3000"/>
              <a:t>Tardy—being late to class. </a:t>
            </a:r>
            <a:br>
              <a:rPr lang="en-US" sz="3000"/>
            </a:br>
            <a:r>
              <a:rPr lang="en-US" sz="3000"/>
              <a:t>Being tardy to periods 2, 3, or 4 is accompanied by a detention.</a:t>
            </a:r>
            <a:br>
              <a:rPr lang="en-US" sz="3000"/>
            </a:br>
            <a:r>
              <a:rPr lang="en-US" sz="3000" b="1"/>
              <a:t>Period 2, 3, 4 teachers </a:t>
            </a:r>
            <a:r>
              <a:rPr lang="en-US" sz="3000" b="1" i="1"/>
              <a:t>write</a:t>
            </a:r>
            <a:r>
              <a:rPr lang="en-US" sz="3000" b="1"/>
              <a:t> &amp; submit the detention.</a:t>
            </a:r>
            <a:br>
              <a:rPr lang="en-US" sz="3000"/>
            </a:br>
            <a:r>
              <a:rPr lang="en-US" sz="3000"/>
              <a:t>Being tardy to 1</a:t>
            </a:r>
            <a:r>
              <a:rPr lang="en-US" sz="3000" baseline="30000"/>
              <a:t>st</a:t>
            </a:r>
            <a:r>
              <a:rPr lang="en-US" sz="3000"/>
              <a:t> period is a detention if you are a bus rider and your bus was on time.  </a:t>
            </a:r>
            <a:br>
              <a:rPr lang="en-US" sz="3000"/>
            </a:br>
            <a:r>
              <a:rPr lang="en-US" sz="3000"/>
              <a:t>Being tardy to 1</a:t>
            </a:r>
            <a:r>
              <a:rPr lang="en-US" sz="3000" baseline="30000"/>
              <a:t>st</a:t>
            </a:r>
            <a:r>
              <a:rPr lang="en-US" sz="3000"/>
              <a:t> period and you are not a bus rider is a detention for every 3</a:t>
            </a:r>
            <a:r>
              <a:rPr lang="en-US" sz="3000" baseline="30000"/>
              <a:t>rd</a:t>
            </a:r>
            <a:r>
              <a:rPr lang="en-US" sz="3000"/>
              <a:t> occurrence. </a:t>
            </a:r>
          </a:p>
        </p:txBody>
      </p:sp>
      <p:sp>
        <p:nvSpPr>
          <p:cNvPr id="7" name="TextBox 6">
            <a:extLst>
              <a:ext uri="{FF2B5EF4-FFF2-40B4-BE49-F238E27FC236}">
                <a16:creationId xmlns:a16="http://schemas.microsoft.com/office/drawing/2014/main" id="{69E1F413-27A0-B641-9C21-694B568CCA28}"/>
              </a:ext>
            </a:extLst>
          </p:cNvPr>
          <p:cNvSpPr txBox="1"/>
          <p:nvPr/>
        </p:nvSpPr>
        <p:spPr>
          <a:xfrm>
            <a:off x="686364" y="7506039"/>
            <a:ext cx="4928623" cy="110292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Bef>
                <a:spcPts val="1000"/>
              </a:spcBef>
            </a:pPr>
            <a:r>
              <a:rPr lang="en-US" sz="2400" kern="1200">
                <a:solidFill>
                  <a:schemeClr val="tx1"/>
                </a:solidFill>
              </a:rPr>
              <a:t>*Does not apply to excused tardies.</a:t>
            </a:r>
          </a:p>
        </p:txBody>
      </p:sp>
      <p:pic>
        <p:nvPicPr>
          <p:cNvPr id="3" name="Picture 2">
            <a:extLst>
              <a:ext uri="{FF2B5EF4-FFF2-40B4-BE49-F238E27FC236}">
                <a16:creationId xmlns:a16="http://schemas.microsoft.com/office/drawing/2014/main" id="{AFB07ACE-43C5-3E1A-F8DD-8345DFA9BEA7}"/>
              </a:ext>
            </a:extLst>
          </p:cNvPr>
          <p:cNvPicPr>
            <a:picLocks noChangeAspect="1"/>
          </p:cNvPicPr>
          <p:nvPr/>
        </p:nvPicPr>
        <p:blipFill>
          <a:blip r:embed="rId2"/>
          <a:stretch>
            <a:fillRect/>
          </a:stretch>
        </p:blipFill>
        <p:spPr>
          <a:xfrm>
            <a:off x="5614986" y="0"/>
            <a:ext cx="7386561" cy="9753600"/>
          </a:xfrm>
          <a:prstGeom prst="rect">
            <a:avLst/>
          </a:prstGeom>
        </p:spPr>
      </p:pic>
    </p:spTree>
    <p:extLst>
      <p:ext uri="{BB962C8B-B14F-4D97-AF65-F5344CB8AC3E}">
        <p14:creationId xmlns:p14="http://schemas.microsoft.com/office/powerpoint/2010/main" val="3838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94080" y="1373713"/>
            <a:ext cx="11216640" cy="1360810"/>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834796" y="6796054"/>
            <a:ext cx="2639146" cy="1544831"/>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70429" y="3259048"/>
            <a:ext cx="1229607" cy="3396861"/>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4061027" y="3258669"/>
            <a:ext cx="7141859" cy="5121402"/>
          </a:xfrm>
          <a:prstGeom prst="rect">
            <a:avLst/>
          </a:prstGeom>
          <a:noFill/>
        </p:spPr>
        <p:txBody>
          <a:bodyPr wrap="square" lIns="97536" tIns="48768" rIns="97536" bIns="48768" rtlCol="0" anchor="t">
            <a:spAutoFit/>
          </a:bodyPr>
          <a:lstStyle/>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Needs to be </a:t>
            </a:r>
            <a:r>
              <a:rPr lang="en-US" sz="2560" kern="1200">
                <a:solidFill>
                  <a:prstClr val="black"/>
                </a:solidFill>
                <a:highlight>
                  <a:srgbClr val="FFFF00"/>
                </a:highlight>
                <a:latin typeface="Arial Black"/>
                <a:ea typeface="+mn-ea"/>
                <a:cs typeface="+mn-cs"/>
              </a:rPr>
              <a:t>worn around your neck,</a:t>
            </a:r>
            <a:r>
              <a:rPr lang="en-US" sz="2560" kern="1200">
                <a:solidFill>
                  <a:prstClr val="black"/>
                </a:solidFill>
                <a:latin typeface="Arial Black"/>
                <a:ea typeface="+mn-ea"/>
                <a:cs typeface="+mn-cs"/>
              </a:rPr>
              <a:t> all day/everyday during school hours</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If asked, STOP and put on ID</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No Lanyard and ID will result in a dress code violation.</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Purchase in Front Office</a:t>
            </a: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Lanyard $3</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ID $2  (Cash Only)</a:t>
            </a:r>
          </a:p>
          <a:p>
            <a:pPr marL="304810" indent="-304810" defTabSz="975390">
              <a:buFont typeface="Arial" panose="020B0604020202020204" pitchFamily="34" charset="0"/>
              <a:buChar char="•"/>
            </a:pPr>
            <a:endParaRPr lang="en-US" sz="1920" kern="1200">
              <a:solidFill>
                <a:prstClr val="black"/>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171870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7693-ED39-4937-A888-6C1B2E0FB5A8}"/>
              </a:ext>
            </a:extLst>
          </p:cNvPr>
          <p:cNvSpPr>
            <a:spLocks noGrp="1"/>
          </p:cNvSpPr>
          <p:nvPr>
            <p:ph type="title"/>
          </p:nvPr>
        </p:nvSpPr>
        <p:spPr>
          <a:xfrm>
            <a:off x="974716" y="508000"/>
            <a:ext cx="11044013" cy="1739182"/>
          </a:xfrm>
        </p:spPr>
        <p:txBody>
          <a:bodyPr>
            <a:noAutofit/>
          </a:bodyPr>
          <a:lstStyle/>
          <a:p>
            <a:r>
              <a:rPr lang="en-US" sz="5400">
                <a:latin typeface="Georgia Pro Semibold" panose="020F0502020204030204" pitchFamily="18" charset="0"/>
              </a:rPr>
              <a:t>No Sports on Turf Afterschool without a Coach</a:t>
            </a:r>
          </a:p>
        </p:txBody>
      </p:sp>
      <p:pic>
        <p:nvPicPr>
          <p:cNvPr id="6" name="Content Placeholder 5">
            <a:extLst>
              <a:ext uri="{FF2B5EF4-FFF2-40B4-BE49-F238E27FC236}">
                <a16:creationId xmlns:a16="http://schemas.microsoft.com/office/drawing/2014/main" id="{609CA620-6FC4-B593-91EF-6E43C8255201}"/>
              </a:ext>
            </a:extLst>
          </p:cNvPr>
          <p:cNvPicPr>
            <a:picLocks noGrp="1" noChangeAspect="1"/>
          </p:cNvPicPr>
          <p:nvPr>
            <p:ph sz="half" idx="1"/>
          </p:nvPr>
        </p:nvPicPr>
        <p:blipFill>
          <a:blip r:embed="rId2"/>
          <a:stretch>
            <a:fillRect/>
          </a:stretch>
        </p:blipFill>
        <p:spPr>
          <a:xfrm>
            <a:off x="636002" y="2578101"/>
            <a:ext cx="11732796" cy="6990622"/>
          </a:xfrm>
        </p:spPr>
      </p:pic>
      <p:pic>
        <p:nvPicPr>
          <p:cNvPr id="13" name="Picture 12">
            <a:extLst>
              <a:ext uri="{FF2B5EF4-FFF2-40B4-BE49-F238E27FC236}">
                <a16:creationId xmlns:a16="http://schemas.microsoft.com/office/drawing/2014/main" id="{17F75214-87B2-4A17-9792-0528ACB1C28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14130" y="5633077"/>
            <a:ext cx="1106482" cy="1106482"/>
          </a:xfrm>
          <a:prstGeom prst="rect">
            <a:avLst/>
          </a:prstGeom>
        </p:spPr>
      </p:pic>
      <p:pic>
        <p:nvPicPr>
          <p:cNvPr id="14" name="Picture 13">
            <a:extLst>
              <a:ext uri="{FF2B5EF4-FFF2-40B4-BE49-F238E27FC236}">
                <a16:creationId xmlns:a16="http://schemas.microsoft.com/office/drawing/2014/main" id="{743F6731-1C60-4B41-89DF-6407F6842F5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62521" y="3938268"/>
            <a:ext cx="891705" cy="899954"/>
          </a:xfrm>
          <a:prstGeom prst="rect">
            <a:avLst/>
          </a:prstGeom>
        </p:spPr>
      </p:pic>
      <p:pic>
        <p:nvPicPr>
          <p:cNvPr id="10" name="Picture 9">
            <a:extLst>
              <a:ext uri="{FF2B5EF4-FFF2-40B4-BE49-F238E27FC236}">
                <a16:creationId xmlns:a16="http://schemas.microsoft.com/office/drawing/2014/main" id="{40D384FE-7756-4A8D-4AD3-3BC1638CA942}"/>
              </a:ext>
            </a:extLst>
          </p:cNvPr>
          <p:cNvPicPr>
            <a:picLocks noChangeAspect="1"/>
          </p:cNvPicPr>
          <p:nvPr/>
        </p:nvPicPr>
        <p:blipFill>
          <a:blip r:embed="rId7"/>
          <a:stretch>
            <a:fillRect/>
          </a:stretch>
        </p:blipFill>
        <p:spPr>
          <a:xfrm>
            <a:off x="5220612" y="7098342"/>
            <a:ext cx="1129063" cy="1106482"/>
          </a:xfrm>
          <a:prstGeom prst="rect">
            <a:avLst/>
          </a:prstGeom>
        </p:spPr>
      </p:pic>
      <p:pic>
        <p:nvPicPr>
          <p:cNvPr id="17" name="Picture 16">
            <a:extLst>
              <a:ext uri="{FF2B5EF4-FFF2-40B4-BE49-F238E27FC236}">
                <a16:creationId xmlns:a16="http://schemas.microsoft.com/office/drawing/2014/main" id="{0E9C6236-D56A-6722-0B31-72117924387B}"/>
              </a:ext>
            </a:extLst>
          </p:cNvPr>
          <p:cNvPicPr>
            <a:picLocks noChangeAspect="1"/>
          </p:cNvPicPr>
          <p:nvPr/>
        </p:nvPicPr>
        <p:blipFill>
          <a:blip r:embed="rId8"/>
          <a:stretch>
            <a:fillRect/>
          </a:stretch>
        </p:blipFill>
        <p:spPr>
          <a:xfrm>
            <a:off x="7313475" y="4885845"/>
            <a:ext cx="1106481" cy="1300474"/>
          </a:xfrm>
          <a:prstGeom prst="rect">
            <a:avLst/>
          </a:prstGeom>
        </p:spPr>
      </p:pic>
    </p:spTree>
    <p:extLst>
      <p:ext uri="{BB962C8B-B14F-4D97-AF65-F5344CB8AC3E}">
        <p14:creationId xmlns:p14="http://schemas.microsoft.com/office/powerpoint/2010/main" val="739665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20" y="10"/>
            <a:ext cx="13004780" cy="97535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509846" y="1596248"/>
            <a:ext cx="4291584" cy="3985378"/>
          </a:xfrm>
        </p:spPr>
        <p:txBody>
          <a:bodyPr vert="horz" lIns="91440" tIns="45720" rIns="91440" bIns="45720" rtlCol="0" anchor="b">
            <a:normAutofit fontScale="90000"/>
          </a:bodyPr>
          <a:lstStyle/>
          <a:p>
            <a:pPr defTabSz="914400"/>
            <a:r>
              <a:rPr lang="en-US" sz="6700" b="1" i="0" kern="1200" cap="all" baseline="0">
                <a:solidFill>
                  <a:schemeClr val="tx1"/>
                </a:solidFill>
                <a:latin typeface="+mj-lt"/>
                <a:ea typeface="+mj-ea"/>
                <a:cs typeface="+mj-cs"/>
              </a:rPr>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3F17EE2-04B4-F102-F10B-D972048B4BCD}"/>
              </a:ext>
            </a:extLst>
          </p:cNvPr>
          <p:cNvPicPr>
            <a:picLocks noGrp="1" noChangeAspect="1"/>
          </p:cNvPicPr>
          <p:nvPr>
            <p:ph idx="1"/>
          </p:nvPr>
        </p:nvPicPr>
        <p:blipFill>
          <a:blip r:embed="rId2"/>
          <a:stretch>
            <a:fillRect/>
          </a:stretch>
        </p:blipFill>
        <p:spPr>
          <a:xfrm>
            <a:off x="686364" y="1707059"/>
            <a:ext cx="11632071" cy="6339478"/>
          </a:xfrm>
          <a:prstGeom prst="rect">
            <a:avLst/>
          </a:prstGeom>
        </p:spPr>
      </p:pic>
    </p:spTree>
    <p:extLst>
      <p:ext uri="{BB962C8B-B14F-4D97-AF65-F5344CB8AC3E}">
        <p14:creationId xmlns:p14="http://schemas.microsoft.com/office/powerpoint/2010/main" val="3981663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2819400" y="0"/>
            <a:ext cx="7302499" cy="97535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rgbClr val="4D3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3" y="1731264"/>
            <a:ext cx="11987174" cy="6291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pic>
        <p:nvPicPr>
          <p:cNvPr id="5" name="Picture 4" descr="A close-up of a cell phone&#10;&#10;AI-generated content may be incorrect.">
            <a:extLst>
              <a:ext uri="{FF2B5EF4-FFF2-40B4-BE49-F238E27FC236}">
                <a16:creationId xmlns:a16="http://schemas.microsoft.com/office/drawing/2014/main" id="{260F8816-B72F-87CB-CAF0-3F02AAC01884}"/>
              </a:ext>
            </a:extLst>
          </p:cNvPr>
          <p:cNvPicPr>
            <a:picLocks noChangeAspect="1"/>
          </p:cNvPicPr>
          <p:nvPr/>
        </p:nvPicPr>
        <p:blipFill>
          <a:blip r:embed="rId2"/>
          <a:stretch>
            <a:fillRect/>
          </a:stretch>
        </p:blipFill>
        <p:spPr>
          <a:xfrm>
            <a:off x="2000529" y="1905565"/>
            <a:ext cx="9003743" cy="5942470"/>
          </a:xfrm>
          <a:prstGeom prst="rect">
            <a:avLst/>
          </a:prstGeom>
        </p:spPr>
      </p:pic>
    </p:spTree>
    <p:extLst>
      <p:ext uri="{BB962C8B-B14F-4D97-AF65-F5344CB8AC3E}">
        <p14:creationId xmlns:p14="http://schemas.microsoft.com/office/powerpoint/2010/main" val="1202054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27222" y="1409096"/>
            <a:ext cx="7138506" cy="693540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7011283" y="1544321"/>
            <a:ext cx="5371548" cy="6395597"/>
          </a:xfrm>
          <a:prstGeom prst="rect">
            <a:avLst/>
          </a:prstGeom>
          <a:noFill/>
        </p:spPr>
        <p:txBody>
          <a:bodyPr wrap="square" rtlCol="0">
            <a:spAutoFit/>
          </a:bodyPr>
          <a:lstStyle/>
          <a:p>
            <a:pPr algn="ctr" defTabSz="975390"/>
            <a:r>
              <a:rPr lang="en-US" sz="10240" kern="1200">
                <a:solidFill>
                  <a:prstClr val="black"/>
                </a:solidFill>
                <a:latin typeface="Times New Roman" panose="02020603050405020304" pitchFamily="18" charset="0"/>
                <a:ea typeface="+mn-ea"/>
                <a:cs typeface="Times New Roman" panose="02020603050405020304" pitchFamily="18" charset="0"/>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599" y="3619235"/>
            <a:ext cx="9753600" cy="1048560"/>
          </a:xfrm>
        </p:spPr>
        <p:txBody>
          <a:bodyPr>
            <a:normAutofit/>
          </a:bodyPr>
          <a:lstStyle/>
          <a:p>
            <a:r>
              <a:rPr lang="en-US" sz="4267"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9" y="1699914"/>
            <a:ext cx="10728960" cy="1609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43" y="4667794"/>
            <a:ext cx="3403311" cy="3866605"/>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20" y="10"/>
            <a:ext cx="13004780" cy="97535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9922" cy="9753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2367691089"/>
              </p:ext>
            </p:extLst>
          </p:nvPr>
        </p:nvGraphicFramePr>
        <p:xfrm>
          <a:off x="894080" y="2596444"/>
          <a:ext cx="11216640" cy="618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680" b="1"/>
              <a:t>ATTENTION STUDENTS!!</a:t>
            </a:r>
          </a:p>
        </p:txBody>
      </p:sp>
      <p:sp>
        <p:nvSpPr>
          <p:cNvPr id="3" name="Content Placeholder 2"/>
          <p:cNvSpPr>
            <a:spLocks noGrp="1"/>
          </p:cNvSpPr>
          <p:nvPr>
            <p:ph idx="1"/>
          </p:nvPr>
        </p:nvSpPr>
        <p:spPr>
          <a:xfrm>
            <a:off x="399011" y="3166534"/>
            <a:ext cx="12271802" cy="4880187"/>
          </a:xfrm>
        </p:spPr>
        <p:txBody>
          <a:bodyPr>
            <a:noAutofit/>
          </a:bodyPr>
          <a:lstStyle/>
          <a:p>
            <a:pPr marL="0" indent="0">
              <a:buNone/>
            </a:pPr>
            <a:r>
              <a:rPr lang="en-US" sz="4693"/>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fontScale="90000"/>
          </a:bodyPr>
          <a:lstStyle/>
          <a:p>
            <a:pPr algn="ctr"/>
            <a:r>
              <a:rPr lang="en-US" sz="7680" b="1"/>
              <a:t>WHY?</a:t>
            </a:r>
          </a:p>
        </p:txBody>
      </p:sp>
      <p:sp>
        <p:nvSpPr>
          <p:cNvPr id="3" name="Content Placeholder 2"/>
          <p:cNvSpPr>
            <a:spLocks noGrp="1"/>
          </p:cNvSpPr>
          <p:nvPr>
            <p:ph idx="1"/>
          </p:nvPr>
        </p:nvSpPr>
        <p:spPr>
          <a:xfrm>
            <a:off x="894081" y="2501104"/>
            <a:ext cx="11061046" cy="5545618"/>
          </a:xfrm>
        </p:spPr>
        <p:txBody>
          <a:bodyPr>
            <a:normAutofit/>
          </a:bodyPr>
          <a:lstStyle/>
          <a:p>
            <a:pPr marL="0" indent="0">
              <a:buNone/>
            </a:pPr>
            <a:r>
              <a:rPr lang="en-US" sz="5120"/>
              <a:t>It is important to always remember that </a:t>
            </a:r>
            <a:r>
              <a:rPr lang="en-US" sz="5120" b="1"/>
              <a:t>If You See Something, Say Something</a:t>
            </a:r>
            <a:r>
              <a:rPr lang="en-US" sz="5120"/>
              <a:t>!  With </a:t>
            </a:r>
            <a:r>
              <a:rPr lang="en-US" sz="5120" i="1"/>
              <a:t>FortifyFL</a:t>
            </a:r>
            <a:r>
              <a:rPr lang="en-US" sz="512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4226560" y="2501104"/>
            <a:ext cx="8118711" cy="5545618"/>
          </a:xfrm>
        </p:spPr>
        <p:txBody>
          <a:bodyPr>
            <a:normAutofit/>
          </a:bodyPr>
          <a:lstStyle/>
          <a:p>
            <a:pPr marL="0" indent="0">
              <a:buNone/>
            </a:pPr>
            <a:r>
              <a:rPr lang="en-US" sz="5760"/>
              <a:t>You can submit a tip from any computer at: </a:t>
            </a:r>
            <a:r>
              <a:rPr lang="en-US" sz="5760">
                <a:hlinkClick r:id="rId2"/>
              </a:rPr>
              <a:t>https://getfortifyfl.com/</a:t>
            </a:r>
            <a:r>
              <a:rPr lang="en-US" sz="5760"/>
              <a:t>  </a:t>
            </a:r>
          </a:p>
        </p:txBody>
      </p:sp>
      <p:pic>
        <p:nvPicPr>
          <p:cNvPr id="6" name="Picture 5"/>
          <p:cNvPicPr>
            <a:picLocks noChangeAspect="1"/>
          </p:cNvPicPr>
          <p:nvPr/>
        </p:nvPicPr>
        <p:blipFill>
          <a:blip r:embed="rId3"/>
          <a:stretch>
            <a:fillRect/>
          </a:stretch>
        </p:blipFill>
        <p:spPr>
          <a:xfrm>
            <a:off x="515548" y="4135990"/>
            <a:ext cx="3588259" cy="4240204"/>
          </a:xfrm>
          <a:prstGeom prst="rect">
            <a:avLst/>
          </a:prstGeom>
        </p:spPr>
      </p:pic>
      <p:sp>
        <p:nvSpPr>
          <p:cNvPr id="7" name="Right Arrow 6"/>
          <p:cNvSpPr/>
          <p:nvPr/>
        </p:nvSpPr>
        <p:spPr>
          <a:xfrm rot="10800000">
            <a:off x="4351963" y="657867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515548" y="2501104"/>
            <a:ext cx="11829724" cy="5545618"/>
          </a:xfrm>
        </p:spPr>
        <p:txBody>
          <a:bodyPr>
            <a:normAutofit/>
          </a:bodyPr>
          <a:lstStyle/>
          <a:p>
            <a:pPr marL="0" indent="0">
              <a:buNone/>
            </a:pPr>
            <a:r>
              <a:rPr lang="en-US" sz="576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781" y="4126701"/>
            <a:ext cx="2252105" cy="44076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63" y="5570156"/>
            <a:ext cx="5443438" cy="2720405"/>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28206"/>
            <a:ext cx="11216640" cy="1058962"/>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166533"/>
            <a:ext cx="4721206" cy="4641427"/>
          </a:xfrm>
        </p:spPr>
        <p:txBody>
          <a:bodyPr>
            <a:normAutofit/>
          </a:bodyPr>
          <a:lstStyle/>
          <a:p>
            <a:pPr marL="0" indent="0">
              <a:buNone/>
            </a:pPr>
            <a:r>
              <a:rPr lang="en-US" sz="576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7394" y="2805006"/>
            <a:ext cx="2680353" cy="55621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967" y="2751909"/>
            <a:ext cx="2754450" cy="5615286"/>
          </a:xfrm>
          <a:prstGeom prst="rect">
            <a:avLst/>
          </a:prstGeom>
        </p:spPr>
      </p:pic>
      <p:sp>
        <p:nvSpPr>
          <p:cNvPr id="9" name="Right Arrow 8"/>
          <p:cNvSpPr/>
          <p:nvPr/>
        </p:nvSpPr>
        <p:spPr>
          <a:xfrm>
            <a:off x="8959378" y="5314393"/>
            <a:ext cx="849956" cy="54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05612"/>
            <a:ext cx="11216640" cy="1017161"/>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0" y="2892188"/>
            <a:ext cx="5710500" cy="5150201"/>
          </a:xfrm>
        </p:spPr>
        <p:txBody>
          <a:bodyPr>
            <a:normAutofit/>
          </a:bodyPr>
          <a:lstStyle/>
          <a:p>
            <a:pPr marL="0" indent="0">
              <a:buNone/>
            </a:pPr>
            <a:r>
              <a:rPr lang="en-US" sz="6400" b="1"/>
              <a:t>Step 1</a:t>
            </a:r>
            <a:r>
              <a:rPr lang="en-US" sz="64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06" y="2422773"/>
            <a:ext cx="3580964" cy="6089034"/>
          </a:xfrm>
          <a:prstGeom prst="rect">
            <a:avLst/>
          </a:prstGeom>
        </p:spPr>
      </p:pic>
      <p:sp>
        <p:nvSpPr>
          <p:cNvPr id="5" name="Right Arrow 4"/>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42141"/>
            <a:ext cx="11216640" cy="997953"/>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058451"/>
            <a:ext cx="6198180" cy="4082578"/>
          </a:xfrm>
        </p:spPr>
        <p:txBody>
          <a:bodyPr>
            <a:normAutofit/>
          </a:bodyPr>
          <a:lstStyle/>
          <a:p>
            <a:pPr marL="0" indent="0">
              <a:buNone/>
            </a:pPr>
            <a:r>
              <a:rPr lang="en-US" sz="6400" b="1"/>
              <a:t>Step 2</a:t>
            </a:r>
            <a:r>
              <a:rPr lang="en-US" sz="64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777" y="2440094"/>
            <a:ext cx="3430016" cy="5843500"/>
          </a:xfrm>
          <a:prstGeom prst="rect">
            <a:avLst/>
          </a:prstGeom>
        </p:spPr>
      </p:pic>
      <p:sp>
        <p:nvSpPr>
          <p:cNvPr id="6" name="Right Arrow 5"/>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752421" y="2849445"/>
            <a:ext cx="6061166" cy="5112259"/>
          </a:xfrm>
        </p:spPr>
        <p:txBody>
          <a:bodyPr>
            <a:normAutofit/>
          </a:bodyPr>
          <a:lstStyle/>
          <a:p>
            <a:pPr marL="0" indent="0">
              <a:buNone/>
            </a:pPr>
            <a:r>
              <a:rPr lang="en-US" sz="6400" b="1"/>
              <a:t>Step 3</a:t>
            </a:r>
            <a:r>
              <a:rPr lang="en-US" sz="64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444" y="2459302"/>
            <a:ext cx="3358026" cy="5838226"/>
          </a:xfrm>
          <a:prstGeom prst="rect">
            <a:avLst/>
          </a:prstGeom>
        </p:spPr>
      </p:pic>
      <p:sp>
        <p:nvSpPr>
          <p:cNvPr id="6" name="Right Arrow 5"/>
          <p:cNvSpPr/>
          <p:nvPr/>
        </p:nvSpPr>
        <p:spPr>
          <a:xfrm>
            <a:off x="4124379" y="5745962"/>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418013" y="2849445"/>
            <a:ext cx="7426669" cy="5112259"/>
          </a:xfrm>
        </p:spPr>
        <p:txBody>
          <a:bodyPr>
            <a:normAutofit/>
          </a:bodyPr>
          <a:lstStyle/>
          <a:p>
            <a:pPr marL="0" indent="0">
              <a:buNone/>
            </a:pPr>
            <a:r>
              <a:rPr lang="en-US" sz="6400" b="1"/>
              <a:t>Step 4</a:t>
            </a:r>
            <a:r>
              <a:rPr lang="en-US" sz="64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980" y="2469397"/>
            <a:ext cx="3330158" cy="5872352"/>
          </a:xfrm>
          <a:prstGeom prst="rect">
            <a:avLst/>
          </a:prstGeom>
        </p:spPr>
      </p:pic>
      <p:sp>
        <p:nvSpPr>
          <p:cNvPr id="6" name="Right Arrow 5"/>
          <p:cNvSpPr/>
          <p:nvPr/>
        </p:nvSpPr>
        <p:spPr>
          <a:xfrm>
            <a:off x="4767653" y="596890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2000411" y="7348815"/>
            <a:ext cx="838107" cy="1007079"/>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80160" y="1593089"/>
            <a:ext cx="11262361" cy="617541"/>
          </a:xfrm>
          <a:prstGeom prst="rect">
            <a:avLst/>
          </a:prstGeom>
        </p:spPr>
        <p:txBody>
          <a:bodyPr wrap="square">
            <a:spAutoFit/>
          </a:bodyPr>
          <a:lstStyle/>
          <a:p>
            <a:pPr defTabSz="975390">
              <a:defRPr/>
            </a:pPr>
            <a:r>
              <a:rPr lang="en-US" altLang="en-US" sz="3413" kern="1200">
                <a:solidFill>
                  <a:prstClr val="black"/>
                </a:solidFill>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165674" y="3202496"/>
            <a:ext cx="11062010" cy="2784288"/>
          </a:xfrm>
          <a:prstGeom prst="rect">
            <a:avLst/>
          </a:prstGeom>
          <a:noFill/>
        </p:spPr>
        <p:txBody>
          <a:bodyPr wrap="square">
            <a:spAutoFit/>
          </a:bodyPr>
          <a:lstStyle/>
          <a:p>
            <a:pPr defTabSz="975390">
              <a:spcBef>
                <a:spcPct val="0"/>
              </a:spcBef>
            </a:pPr>
            <a:r>
              <a:rPr lang="en-US" altLang="en-US" sz="3840" kern="1200">
                <a:solidFill>
                  <a:prstClr val="black"/>
                </a:solidFill>
                <a:latin typeface="Calibri" panose="020F0502020204030204"/>
                <a:ea typeface="+mn-ea"/>
                <a:cs typeface="+mn-cs"/>
              </a:rPr>
              <a:t>If someone who knowingly submits a false tip through </a:t>
            </a:r>
            <a:r>
              <a:rPr lang="en-US" altLang="en-US" sz="3840" kern="1200" err="1">
                <a:solidFill>
                  <a:prstClr val="black"/>
                </a:solidFill>
                <a:latin typeface="Calibri" panose="020F0502020204030204"/>
                <a:ea typeface="+mn-ea"/>
                <a:cs typeface="+mn-cs"/>
              </a:rPr>
              <a:t>FortifyFL</a:t>
            </a:r>
            <a:r>
              <a:rPr lang="en-US" altLang="en-US" sz="3840" kern="1200">
                <a:solidFill>
                  <a:prstClr val="black"/>
                </a:solidFill>
                <a:latin typeface="Calibri" panose="020F0502020204030204"/>
                <a:ea typeface="+mn-ea"/>
                <a:cs typeface="+mn-cs"/>
              </a:rPr>
              <a:t> may be subject to further investigation by law enforcement, and may be subject to criminal penalties under Section 837.05, F.S.</a:t>
            </a:r>
          </a:p>
          <a:p>
            <a:pPr marL="487695" lvl="1" defTabSz="975390">
              <a:spcBef>
                <a:spcPct val="0"/>
              </a:spcBef>
            </a:pPr>
            <a:endParaRPr lang="en-US" altLang="en-US" sz="2133" u="sng"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1463036" y="496163"/>
            <a:ext cx="10713625" cy="1248326"/>
          </a:xfrm>
        </p:spPr>
        <p:txBody>
          <a:bodyPr anchor="ctr">
            <a:normAutofit/>
          </a:bodyPr>
          <a:lstStyle/>
          <a:p>
            <a:r>
              <a:rPr lang="en-US" sz="5000">
                <a:solidFill>
                  <a:srgbClr val="FFFFFF"/>
                </a:solidFill>
                <a:latin typeface="Arial Nova"/>
              </a:rPr>
              <a:t>Discipline</a:t>
            </a:r>
            <a:endParaRPr lang="en-US" sz="5000">
              <a:solidFill>
                <a:srgbClr val="FFFFFF"/>
              </a:solidFill>
            </a:endParaRPr>
          </a:p>
        </p:txBody>
      </p:sp>
      <p:graphicFrame>
        <p:nvGraphicFramePr>
          <p:cNvPr id="14" name="Content Placeholder 2">
            <a:extLst>
              <a:ext uri="{FF2B5EF4-FFF2-40B4-BE49-F238E27FC236}">
                <a16:creationId xmlns:a16="http://schemas.microsoft.com/office/drawing/2014/main" id="{E60CB731-A060-92BE-0379-2B8E048A8940}"/>
              </a:ext>
            </a:extLst>
          </p:cNvPr>
          <p:cNvGraphicFramePr>
            <a:graphicFrameLocks noGrp="1"/>
          </p:cNvGraphicFramePr>
          <p:nvPr>
            <p:ph idx="1"/>
            <p:extLst>
              <p:ext uri="{D42A27DB-BD31-4B8C-83A1-F6EECF244321}">
                <p14:modId xmlns:p14="http://schemas.microsoft.com/office/powerpoint/2010/main" val="3843068143"/>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D2B51-E3FB-E16D-B106-16F7AAC4CB1D}"/>
              </a:ext>
            </a:extLst>
          </p:cNvPr>
          <p:cNvPicPr>
            <a:picLocks noChangeAspect="1"/>
          </p:cNvPicPr>
          <p:nvPr/>
        </p:nvPicPr>
        <p:blipFill>
          <a:blip r:embed="rId2"/>
          <a:stretch>
            <a:fillRect/>
          </a:stretch>
        </p:blipFill>
        <p:spPr>
          <a:xfrm>
            <a:off x="2195512" y="165100"/>
            <a:ext cx="9678988" cy="9588500"/>
          </a:xfrm>
          <a:prstGeom prst="rect">
            <a:avLst/>
          </a:prstGeom>
        </p:spPr>
      </p:pic>
    </p:spTree>
    <p:extLst>
      <p:ext uri="{BB962C8B-B14F-4D97-AF65-F5344CB8AC3E}">
        <p14:creationId xmlns:p14="http://schemas.microsoft.com/office/powerpoint/2010/main" val="39290311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A5BDB-D617-1D8A-8302-708F2C7084BD}"/>
              </a:ext>
            </a:extLst>
          </p:cNvPr>
          <p:cNvPicPr>
            <a:picLocks noChangeAspect="1"/>
          </p:cNvPicPr>
          <p:nvPr/>
        </p:nvPicPr>
        <p:blipFill>
          <a:blip r:embed="rId2"/>
          <a:stretch>
            <a:fillRect/>
          </a:stretch>
        </p:blipFill>
        <p:spPr>
          <a:xfrm>
            <a:off x="1094008" y="915151"/>
            <a:ext cx="10816783" cy="7923295"/>
          </a:xfrm>
          <a:prstGeom prst="rect">
            <a:avLst/>
          </a:prstGeom>
        </p:spPr>
      </p:pic>
    </p:spTree>
    <p:extLst>
      <p:ext uri="{BB962C8B-B14F-4D97-AF65-F5344CB8AC3E}">
        <p14:creationId xmlns:p14="http://schemas.microsoft.com/office/powerpoint/2010/main" val="2610256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5C89A0-1ABF-C154-0AD8-13AD616FB605}"/>
              </a:ext>
            </a:extLst>
          </p:cNvPr>
          <p:cNvSpPr txBox="1"/>
          <p:nvPr/>
        </p:nvSpPr>
        <p:spPr>
          <a:xfrm>
            <a:off x="610659" y="2945871"/>
            <a:ext cx="7161122" cy="585837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if the wrappers from ice cream sales continue to be dropped/thrown on the floors or the sidewalks or the turf, ice cream sales will be stopped immediately.</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 Our janitorial staff is not here to clean up your lazy mess after you enjoyed a cold treat. </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Wrappers go in a trash can, or you will lose the ice cream!</a:t>
            </a:r>
          </a:p>
        </p:txBody>
      </p:sp>
      <p:pic>
        <p:nvPicPr>
          <p:cNvPr id="4" name="Picture 3">
            <a:extLst>
              <a:ext uri="{FF2B5EF4-FFF2-40B4-BE49-F238E27FC236}">
                <a16:creationId xmlns:a16="http://schemas.microsoft.com/office/drawing/2014/main" id="{01AECAD3-C67E-7AA7-5AC6-1AB86C928798}"/>
              </a:ext>
            </a:extLst>
          </p:cNvPr>
          <p:cNvPicPr>
            <a:picLocks noChangeAspect="1"/>
          </p:cNvPicPr>
          <p:nvPr/>
        </p:nvPicPr>
        <p:blipFill>
          <a:blip r:embed="rId2"/>
          <a:srcRect l="40853" r="17916"/>
          <a:stretch/>
        </p:blipFill>
        <p:spPr>
          <a:xfrm>
            <a:off x="8187368" y="2978099"/>
            <a:ext cx="4203802" cy="5826150"/>
          </a:xfrm>
          <a:prstGeom prst="rect">
            <a:avLst/>
          </a:prstGeom>
        </p:spPr>
      </p:pic>
    </p:spTree>
    <p:extLst>
      <p:ext uri="{BB962C8B-B14F-4D97-AF65-F5344CB8AC3E}">
        <p14:creationId xmlns:p14="http://schemas.microsoft.com/office/powerpoint/2010/main" val="31461310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94080" y="1025355"/>
            <a:ext cx="11216640" cy="7702889"/>
          </a:xfrm>
          <a:custGeom>
            <a:avLst/>
            <a:gdLst>
              <a:gd name="connsiteX0" fmla="*/ 0 w 11216640"/>
              <a:gd name="connsiteY0" fmla="*/ 0 h 7702889"/>
              <a:gd name="connsiteX1" fmla="*/ 547636 w 11216640"/>
              <a:gd name="connsiteY1" fmla="*/ 0 h 7702889"/>
              <a:gd name="connsiteX2" fmla="*/ 870939 w 11216640"/>
              <a:gd name="connsiteY2" fmla="*/ 0 h 7702889"/>
              <a:gd name="connsiteX3" fmla="*/ 1755074 w 11216640"/>
              <a:gd name="connsiteY3" fmla="*/ 0 h 7702889"/>
              <a:gd name="connsiteX4" fmla="*/ 2302710 w 11216640"/>
              <a:gd name="connsiteY4" fmla="*/ 0 h 7702889"/>
              <a:gd name="connsiteX5" fmla="*/ 2850346 w 11216640"/>
              <a:gd name="connsiteY5" fmla="*/ 0 h 7702889"/>
              <a:gd name="connsiteX6" fmla="*/ 3734481 w 11216640"/>
              <a:gd name="connsiteY6" fmla="*/ 0 h 7702889"/>
              <a:gd name="connsiteX7" fmla="*/ 4169951 w 11216640"/>
              <a:gd name="connsiteY7" fmla="*/ 0 h 7702889"/>
              <a:gd name="connsiteX8" fmla="*/ 5054086 w 11216640"/>
              <a:gd name="connsiteY8" fmla="*/ 0 h 7702889"/>
              <a:gd name="connsiteX9" fmla="*/ 5938221 w 11216640"/>
              <a:gd name="connsiteY9" fmla="*/ 0 h 7702889"/>
              <a:gd name="connsiteX10" fmla="*/ 6598024 w 11216640"/>
              <a:gd name="connsiteY10" fmla="*/ 0 h 7702889"/>
              <a:gd name="connsiteX11" fmla="*/ 7482159 w 11216640"/>
              <a:gd name="connsiteY11" fmla="*/ 0 h 7702889"/>
              <a:gd name="connsiteX12" fmla="*/ 8029795 w 11216640"/>
              <a:gd name="connsiteY12" fmla="*/ 0 h 7702889"/>
              <a:gd name="connsiteX13" fmla="*/ 8577431 w 11216640"/>
              <a:gd name="connsiteY13" fmla="*/ 0 h 7702889"/>
              <a:gd name="connsiteX14" fmla="*/ 9349399 w 11216640"/>
              <a:gd name="connsiteY14" fmla="*/ 0 h 7702889"/>
              <a:gd name="connsiteX15" fmla="*/ 9897035 w 11216640"/>
              <a:gd name="connsiteY15" fmla="*/ 0 h 7702889"/>
              <a:gd name="connsiteX16" fmla="*/ 11216640 w 11216640"/>
              <a:gd name="connsiteY16" fmla="*/ 0 h 7702889"/>
              <a:gd name="connsiteX17" fmla="*/ 11216640 w 11216640"/>
              <a:gd name="connsiteY17" fmla="*/ 795965 h 7702889"/>
              <a:gd name="connsiteX18" fmla="*/ 11216640 w 11216640"/>
              <a:gd name="connsiteY18" fmla="*/ 1514902 h 7702889"/>
              <a:gd name="connsiteX19" fmla="*/ 11216640 w 11216640"/>
              <a:gd name="connsiteY19" fmla="*/ 2233838 h 7702889"/>
              <a:gd name="connsiteX20" fmla="*/ 11216640 w 11216640"/>
              <a:gd name="connsiteY20" fmla="*/ 2644659 h 7702889"/>
              <a:gd name="connsiteX21" fmla="*/ 11216640 w 11216640"/>
              <a:gd name="connsiteY21" fmla="*/ 3132508 h 7702889"/>
              <a:gd name="connsiteX22" fmla="*/ 11216640 w 11216640"/>
              <a:gd name="connsiteY22" fmla="*/ 3851444 h 7702889"/>
              <a:gd name="connsiteX23" fmla="*/ 11216640 w 11216640"/>
              <a:gd name="connsiteY23" fmla="*/ 4416323 h 7702889"/>
              <a:gd name="connsiteX24" fmla="*/ 11216640 w 11216640"/>
              <a:gd name="connsiteY24" fmla="*/ 4904173 h 7702889"/>
              <a:gd name="connsiteX25" fmla="*/ 11216640 w 11216640"/>
              <a:gd name="connsiteY25" fmla="*/ 5623109 h 7702889"/>
              <a:gd name="connsiteX26" fmla="*/ 11216640 w 11216640"/>
              <a:gd name="connsiteY26" fmla="*/ 6265016 h 7702889"/>
              <a:gd name="connsiteX27" fmla="*/ 11216640 w 11216640"/>
              <a:gd name="connsiteY27" fmla="*/ 6906924 h 7702889"/>
              <a:gd name="connsiteX28" fmla="*/ 11216640 w 11216640"/>
              <a:gd name="connsiteY28" fmla="*/ 7702889 h 7702889"/>
              <a:gd name="connsiteX29" fmla="*/ 10444671 w 11216640"/>
              <a:gd name="connsiteY29" fmla="*/ 7702889 h 7702889"/>
              <a:gd name="connsiteX30" fmla="*/ 10009202 w 11216640"/>
              <a:gd name="connsiteY30" fmla="*/ 7702889 h 7702889"/>
              <a:gd name="connsiteX31" fmla="*/ 9237233 w 11216640"/>
              <a:gd name="connsiteY31" fmla="*/ 7702889 h 7702889"/>
              <a:gd name="connsiteX32" fmla="*/ 8913930 w 11216640"/>
              <a:gd name="connsiteY32" fmla="*/ 7702889 h 7702889"/>
              <a:gd name="connsiteX33" fmla="*/ 8141961 w 11216640"/>
              <a:gd name="connsiteY33" fmla="*/ 7702889 h 7702889"/>
              <a:gd name="connsiteX34" fmla="*/ 7706491 w 11216640"/>
              <a:gd name="connsiteY34" fmla="*/ 7702889 h 7702889"/>
              <a:gd name="connsiteX35" fmla="*/ 7383188 w 11216640"/>
              <a:gd name="connsiteY35" fmla="*/ 7702889 h 7702889"/>
              <a:gd name="connsiteX36" fmla="*/ 6947719 w 11216640"/>
              <a:gd name="connsiteY36" fmla="*/ 7702889 h 7702889"/>
              <a:gd name="connsiteX37" fmla="*/ 6175750 w 11216640"/>
              <a:gd name="connsiteY37" fmla="*/ 7702889 h 7702889"/>
              <a:gd name="connsiteX38" fmla="*/ 5740280 w 11216640"/>
              <a:gd name="connsiteY38" fmla="*/ 7702889 h 7702889"/>
              <a:gd name="connsiteX39" fmla="*/ 5416977 w 11216640"/>
              <a:gd name="connsiteY39" fmla="*/ 7702889 h 7702889"/>
              <a:gd name="connsiteX40" fmla="*/ 4981508 w 11216640"/>
              <a:gd name="connsiteY40" fmla="*/ 7702889 h 7702889"/>
              <a:gd name="connsiteX41" fmla="*/ 4433872 w 11216640"/>
              <a:gd name="connsiteY41" fmla="*/ 7702889 h 7702889"/>
              <a:gd name="connsiteX42" fmla="*/ 3774069 w 11216640"/>
              <a:gd name="connsiteY42" fmla="*/ 7702889 h 7702889"/>
              <a:gd name="connsiteX43" fmla="*/ 3338600 w 11216640"/>
              <a:gd name="connsiteY43" fmla="*/ 7702889 h 7702889"/>
              <a:gd name="connsiteX44" fmla="*/ 2454465 w 11216640"/>
              <a:gd name="connsiteY44" fmla="*/ 7702889 h 7702889"/>
              <a:gd name="connsiteX45" fmla="*/ 1794662 w 11216640"/>
              <a:gd name="connsiteY45" fmla="*/ 7702889 h 7702889"/>
              <a:gd name="connsiteX46" fmla="*/ 910527 w 11216640"/>
              <a:gd name="connsiteY46" fmla="*/ 7702889 h 7702889"/>
              <a:gd name="connsiteX47" fmla="*/ 0 w 11216640"/>
              <a:gd name="connsiteY47" fmla="*/ 7702889 h 7702889"/>
              <a:gd name="connsiteX48" fmla="*/ 0 w 11216640"/>
              <a:gd name="connsiteY48" fmla="*/ 7138010 h 7702889"/>
              <a:gd name="connsiteX49" fmla="*/ 0 w 11216640"/>
              <a:gd name="connsiteY49" fmla="*/ 6573132 h 7702889"/>
              <a:gd name="connsiteX50" fmla="*/ 0 w 11216640"/>
              <a:gd name="connsiteY50" fmla="*/ 5854196 h 7702889"/>
              <a:gd name="connsiteX51" fmla="*/ 0 w 11216640"/>
              <a:gd name="connsiteY51" fmla="*/ 5212288 h 7702889"/>
              <a:gd name="connsiteX52" fmla="*/ 0 w 11216640"/>
              <a:gd name="connsiteY52" fmla="*/ 4416323 h 7702889"/>
              <a:gd name="connsiteX53" fmla="*/ 0 w 11216640"/>
              <a:gd name="connsiteY53" fmla="*/ 3620358 h 7702889"/>
              <a:gd name="connsiteX54" fmla="*/ 0 w 11216640"/>
              <a:gd name="connsiteY54" fmla="*/ 2901422 h 7702889"/>
              <a:gd name="connsiteX55" fmla="*/ 0 w 11216640"/>
              <a:gd name="connsiteY55" fmla="*/ 2182485 h 7702889"/>
              <a:gd name="connsiteX56" fmla="*/ 0 w 11216640"/>
              <a:gd name="connsiteY56" fmla="*/ 1463549 h 7702889"/>
              <a:gd name="connsiteX57" fmla="*/ 0 w 11216640"/>
              <a:gd name="connsiteY57" fmla="*/ 975699 h 7702889"/>
              <a:gd name="connsiteX58" fmla="*/ 0 w 11216640"/>
              <a:gd name="connsiteY58" fmla="*/ 0 h 770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16640" h="7702889"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34564" y="223857"/>
                  <a:pt x="11203007" y="540940"/>
                  <a:pt x="11216640" y="795965"/>
                </a:cubicBezTo>
                <a:cubicBezTo>
                  <a:pt x="11230273" y="1050990"/>
                  <a:pt x="11243969" y="1285435"/>
                  <a:pt x="11216640" y="1514902"/>
                </a:cubicBezTo>
                <a:cubicBezTo>
                  <a:pt x="11189311" y="1744369"/>
                  <a:pt x="11188213" y="2024350"/>
                  <a:pt x="11216640" y="2233838"/>
                </a:cubicBezTo>
                <a:cubicBezTo>
                  <a:pt x="11245067" y="2443326"/>
                  <a:pt x="11219230" y="2542907"/>
                  <a:pt x="11216640" y="2644659"/>
                </a:cubicBezTo>
                <a:cubicBezTo>
                  <a:pt x="11214050" y="2746411"/>
                  <a:pt x="11240220" y="2903927"/>
                  <a:pt x="11216640" y="3132508"/>
                </a:cubicBezTo>
                <a:cubicBezTo>
                  <a:pt x="11193060" y="3361089"/>
                  <a:pt x="11225884" y="3689078"/>
                  <a:pt x="11216640" y="3851444"/>
                </a:cubicBezTo>
                <a:cubicBezTo>
                  <a:pt x="11207396" y="4013810"/>
                  <a:pt x="11223064" y="4201494"/>
                  <a:pt x="11216640" y="4416323"/>
                </a:cubicBezTo>
                <a:cubicBezTo>
                  <a:pt x="11210216" y="4631152"/>
                  <a:pt x="11235318" y="4667533"/>
                  <a:pt x="11216640" y="4904173"/>
                </a:cubicBezTo>
                <a:cubicBezTo>
                  <a:pt x="11197963" y="5140813"/>
                  <a:pt x="11243177" y="5308018"/>
                  <a:pt x="11216640" y="5623109"/>
                </a:cubicBezTo>
                <a:cubicBezTo>
                  <a:pt x="11190103" y="5938200"/>
                  <a:pt x="11206209" y="5946549"/>
                  <a:pt x="11216640" y="6265016"/>
                </a:cubicBezTo>
                <a:cubicBezTo>
                  <a:pt x="11227071" y="6583483"/>
                  <a:pt x="11186396" y="6724794"/>
                  <a:pt x="11216640" y="6906924"/>
                </a:cubicBezTo>
                <a:cubicBezTo>
                  <a:pt x="11246884" y="7089054"/>
                  <a:pt x="11236670" y="7316199"/>
                  <a:pt x="11216640" y="7702889"/>
                </a:cubicBezTo>
                <a:cubicBezTo>
                  <a:pt x="10986740" y="7687859"/>
                  <a:pt x="10757126" y="7689199"/>
                  <a:pt x="10444671" y="7702889"/>
                </a:cubicBezTo>
                <a:cubicBezTo>
                  <a:pt x="10132216" y="7716579"/>
                  <a:pt x="10097401" y="7698026"/>
                  <a:pt x="10009202" y="7702889"/>
                </a:cubicBezTo>
                <a:cubicBezTo>
                  <a:pt x="9921003" y="7707752"/>
                  <a:pt x="9475874" y="7738563"/>
                  <a:pt x="9237233" y="7702889"/>
                </a:cubicBezTo>
                <a:cubicBezTo>
                  <a:pt x="8998592" y="7667215"/>
                  <a:pt x="9066115" y="7694450"/>
                  <a:pt x="8913930" y="7702889"/>
                </a:cubicBezTo>
                <a:cubicBezTo>
                  <a:pt x="8761745" y="7711328"/>
                  <a:pt x="8375416" y="7735512"/>
                  <a:pt x="8141961" y="7702889"/>
                </a:cubicBezTo>
                <a:cubicBezTo>
                  <a:pt x="7908506" y="7670266"/>
                  <a:pt x="7846952" y="7721659"/>
                  <a:pt x="7706491" y="7702889"/>
                </a:cubicBezTo>
                <a:cubicBezTo>
                  <a:pt x="7566030" y="7684120"/>
                  <a:pt x="7532117" y="7718749"/>
                  <a:pt x="7383188" y="7702889"/>
                </a:cubicBezTo>
                <a:cubicBezTo>
                  <a:pt x="7234259" y="7687029"/>
                  <a:pt x="7126759" y="7715324"/>
                  <a:pt x="6947719" y="7702889"/>
                </a:cubicBezTo>
                <a:cubicBezTo>
                  <a:pt x="6768679" y="7690454"/>
                  <a:pt x="6370811" y="7734795"/>
                  <a:pt x="6175750" y="7702889"/>
                </a:cubicBezTo>
                <a:cubicBezTo>
                  <a:pt x="5980689" y="7670983"/>
                  <a:pt x="5925799" y="7716429"/>
                  <a:pt x="5740280" y="7702889"/>
                </a:cubicBezTo>
                <a:cubicBezTo>
                  <a:pt x="5554761" y="7689350"/>
                  <a:pt x="5485505" y="7706140"/>
                  <a:pt x="5416977" y="7702889"/>
                </a:cubicBezTo>
                <a:cubicBezTo>
                  <a:pt x="5348449" y="7699638"/>
                  <a:pt x="5149722" y="7683655"/>
                  <a:pt x="4981508" y="7702889"/>
                </a:cubicBezTo>
                <a:cubicBezTo>
                  <a:pt x="4813294" y="7722123"/>
                  <a:pt x="4659419" y="7702086"/>
                  <a:pt x="4433872" y="7702889"/>
                </a:cubicBezTo>
                <a:cubicBezTo>
                  <a:pt x="4208325" y="7703692"/>
                  <a:pt x="3992611" y="7676160"/>
                  <a:pt x="3774069" y="7702889"/>
                </a:cubicBezTo>
                <a:cubicBezTo>
                  <a:pt x="3555527" y="7729618"/>
                  <a:pt x="3468966" y="7683921"/>
                  <a:pt x="3338600" y="7702889"/>
                </a:cubicBezTo>
                <a:cubicBezTo>
                  <a:pt x="3208234" y="7721857"/>
                  <a:pt x="2842555" y="7727618"/>
                  <a:pt x="2454465" y="7702889"/>
                </a:cubicBezTo>
                <a:cubicBezTo>
                  <a:pt x="2066375" y="7678160"/>
                  <a:pt x="1991463" y="7720693"/>
                  <a:pt x="1794662" y="7702889"/>
                </a:cubicBezTo>
                <a:cubicBezTo>
                  <a:pt x="1597861" y="7685085"/>
                  <a:pt x="1319371" y="7735721"/>
                  <a:pt x="910527" y="7702889"/>
                </a:cubicBezTo>
                <a:cubicBezTo>
                  <a:pt x="501684" y="7670057"/>
                  <a:pt x="268068" y="7666225"/>
                  <a:pt x="0" y="7702889"/>
                </a:cubicBezTo>
                <a:cubicBezTo>
                  <a:pt x="24105" y="7436108"/>
                  <a:pt x="-12591" y="7265125"/>
                  <a:pt x="0" y="7138010"/>
                </a:cubicBezTo>
                <a:cubicBezTo>
                  <a:pt x="12591" y="7010895"/>
                  <a:pt x="-2731" y="6771511"/>
                  <a:pt x="0" y="6573132"/>
                </a:cubicBezTo>
                <a:cubicBezTo>
                  <a:pt x="2731" y="6374753"/>
                  <a:pt x="-14097" y="6209761"/>
                  <a:pt x="0" y="5854196"/>
                </a:cubicBezTo>
                <a:cubicBezTo>
                  <a:pt x="14097" y="5498631"/>
                  <a:pt x="1361" y="5414520"/>
                  <a:pt x="0" y="5212288"/>
                </a:cubicBezTo>
                <a:cubicBezTo>
                  <a:pt x="-1361" y="5010056"/>
                  <a:pt x="-30483" y="4753357"/>
                  <a:pt x="0" y="4416323"/>
                </a:cubicBezTo>
                <a:cubicBezTo>
                  <a:pt x="30483" y="4079289"/>
                  <a:pt x="26663" y="3817966"/>
                  <a:pt x="0" y="3620358"/>
                </a:cubicBezTo>
                <a:cubicBezTo>
                  <a:pt x="-26663" y="3422751"/>
                  <a:pt x="27281" y="3197118"/>
                  <a:pt x="0" y="2901422"/>
                </a:cubicBezTo>
                <a:cubicBezTo>
                  <a:pt x="-27281" y="2605726"/>
                  <a:pt x="-6618" y="2391525"/>
                  <a:pt x="0" y="2182485"/>
                </a:cubicBezTo>
                <a:cubicBezTo>
                  <a:pt x="6618" y="1973445"/>
                  <a:pt x="25833" y="1821391"/>
                  <a:pt x="0" y="1463549"/>
                </a:cubicBezTo>
                <a:cubicBezTo>
                  <a:pt x="-25833" y="1105707"/>
                  <a:pt x="19570" y="1188279"/>
                  <a:pt x="0" y="975699"/>
                </a:cubicBezTo>
                <a:cubicBezTo>
                  <a:pt x="-19570" y="763119"/>
                  <a:pt x="27965" y="420768"/>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A6D6DA6-15E7-1AB3-0665-A7C89E1A3907}"/>
              </a:ext>
            </a:extLst>
          </p:cNvPr>
          <p:cNvPicPr>
            <a:picLocks noChangeAspect="1"/>
          </p:cNvPicPr>
          <p:nvPr/>
        </p:nvPicPr>
        <p:blipFill>
          <a:blip r:embed="rId2"/>
          <a:stretch>
            <a:fillRect/>
          </a:stretch>
        </p:blipFill>
        <p:spPr>
          <a:xfrm>
            <a:off x="0" y="-2"/>
            <a:ext cx="13004800" cy="9591473"/>
          </a:xfrm>
          <a:prstGeom prst="rect">
            <a:avLst/>
          </a:prstGeom>
        </p:spPr>
      </p:pic>
    </p:spTree>
    <p:extLst>
      <p:ext uri="{BB962C8B-B14F-4D97-AF65-F5344CB8AC3E}">
        <p14:creationId xmlns:p14="http://schemas.microsoft.com/office/powerpoint/2010/main" val="189066391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BEFD21-C209-D0B9-D321-A453FDFA1A05}"/>
              </a:ext>
            </a:extLst>
          </p:cNvPr>
          <p:cNvPicPr>
            <a:picLocks noChangeAspect="1"/>
          </p:cNvPicPr>
          <p:nvPr/>
        </p:nvPicPr>
        <p:blipFill>
          <a:blip r:embed="rId2"/>
          <a:stretch>
            <a:fillRect/>
          </a:stretch>
        </p:blipFill>
        <p:spPr>
          <a:xfrm>
            <a:off x="214009" y="0"/>
            <a:ext cx="12568136" cy="9753599"/>
          </a:xfrm>
          <a:prstGeom prst="rect">
            <a:avLst/>
          </a:prstGeom>
        </p:spPr>
      </p:pic>
    </p:spTree>
    <p:extLst>
      <p:ext uri="{BB962C8B-B14F-4D97-AF65-F5344CB8AC3E}">
        <p14:creationId xmlns:p14="http://schemas.microsoft.com/office/powerpoint/2010/main" val="230578246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A0710D-76C9-7081-B51F-D57AABB5332E}"/>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33870574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FCA4E6-34FA-3AA7-8B05-4A59A84748B1}"/>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1220230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B70238-1C5B-A033-39F3-911698C1FE9E}"/>
              </a:ext>
            </a:extLst>
          </p:cNvPr>
          <p:cNvPicPr>
            <a:picLocks noChangeAspect="1"/>
          </p:cNvPicPr>
          <p:nvPr/>
        </p:nvPicPr>
        <p:blipFill>
          <a:blip r:embed="rId2"/>
          <a:stretch>
            <a:fillRect/>
          </a:stretch>
        </p:blipFill>
        <p:spPr>
          <a:xfrm>
            <a:off x="1498060" y="0"/>
            <a:ext cx="9961123" cy="9753600"/>
          </a:xfrm>
          <a:prstGeom prst="rect">
            <a:avLst/>
          </a:prstGeom>
        </p:spPr>
      </p:pic>
    </p:spTree>
    <p:extLst>
      <p:ext uri="{BB962C8B-B14F-4D97-AF65-F5344CB8AC3E}">
        <p14:creationId xmlns:p14="http://schemas.microsoft.com/office/powerpoint/2010/main" val="305683927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798F3-61ED-1189-538B-41A321F1ED7F}"/>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318686507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8FB393-9F77-C889-3F33-5A14814E7150}"/>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3496929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15868" y="1349263"/>
            <a:ext cx="12859532" cy="1690630"/>
          </a:xfrm>
        </p:spPr>
        <p:txBody>
          <a:bodyPr vert="horz" lIns="97536" tIns="48768" rIns="97536" bIns="48768" rtlCol="0" anchor="ctr">
            <a:noAutofit/>
          </a:bodyPr>
          <a:lstStyle/>
          <a:p>
            <a:pPr algn="ctr"/>
            <a:r>
              <a:rPr lang="en-US" sz="64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2248171"/>
            <a:ext cx="4240394" cy="689420"/>
          </a:xfrm>
          <a:prstGeom prst="rect">
            <a:avLst/>
          </a:prstGeom>
          <a:solidFill>
            <a:schemeClr val="bg1">
              <a:lumMod val="85000"/>
            </a:schemeClr>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alibri" panose="020F0502020204030204"/>
                <a:ea typeface="+mn-ea"/>
                <a:cs typeface="Calibri"/>
              </a:rPr>
              <a:t>*Warnings* Do Not apply to all discipline. Teacher &amp; Staff discretion</a:t>
            </a:r>
            <a:endParaRPr lang="en-US" sz="1920" kern="120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BD59F53A-04F3-A1F0-13DB-2D62D861B163}"/>
              </a:ext>
            </a:extLst>
          </p:cNvPr>
          <p:cNvSpPr txBox="1"/>
          <p:nvPr/>
        </p:nvSpPr>
        <p:spPr>
          <a:xfrm>
            <a:off x="25940" y="2939914"/>
            <a:ext cx="4491151" cy="689420"/>
          </a:xfrm>
          <a:prstGeom prst="rect">
            <a:avLst/>
          </a:prstGeom>
          <a:solidFill>
            <a:srgbClr val="00B0F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DETENTION</a:t>
            </a:r>
            <a:endParaRPr lang="en-US" sz="3840" kern="1200">
              <a:solidFill>
                <a:prstClr val="black"/>
              </a:solidFill>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504987" y="2939915"/>
            <a:ext cx="4274980" cy="1280351"/>
          </a:xfrm>
          <a:prstGeom prst="rect">
            <a:avLst/>
          </a:prstGeom>
          <a:solidFill>
            <a:srgbClr val="FFFF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776511" y="2939915"/>
            <a:ext cx="4197158" cy="1280351"/>
          </a:xfrm>
          <a:prstGeom prst="rect">
            <a:avLst/>
          </a:prstGeom>
          <a:solidFill>
            <a:srgbClr val="FF00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3840" b="1" kern="1200">
                <a:solidFill>
                  <a:prstClr val="black"/>
                </a:solidFill>
                <a:latin typeface="Calibri" panose="020F0502020204030204"/>
                <a:ea typeface="+mn-ea"/>
                <a:cs typeface="Calibri"/>
              </a:rPr>
              <a:t>SUSPENSION </a:t>
            </a:r>
            <a:r>
              <a:rPr lang="en-US" sz="2560" b="1" kern="1200">
                <a:solidFill>
                  <a:prstClr val="black"/>
                </a:solidFill>
                <a:latin typeface="Calibri" panose="020F0502020204030204"/>
                <a:ea typeface="+mn-ea"/>
                <a:cs typeface="Calibri"/>
              </a:rPr>
              <a:t>including </a:t>
            </a:r>
            <a:r>
              <a:rPr lang="en-US" sz="3840" b="1" kern="1200">
                <a:solidFill>
                  <a:prstClr val="black"/>
                </a:solidFill>
                <a:latin typeface="Calibri" panose="020F0502020204030204"/>
                <a:ea typeface="+mn-ea"/>
                <a:cs typeface="Calibri"/>
              </a:rPr>
              <a:t> </a:t>
            </a:r>
            <a:r>
              <a:rPr lang="en-US" sz="3840" b="1" u="sng" kern="1200">
                <a:solidFill>
                  <a:prstClr val="black"/>
                </a:solidFill>
                <a:latin typeface="Calibri" panose="020F0502020204030204"/>
                <a:ea typeface="+mn-ea"/>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1" y="3726774"/>
            <a:ext cx="4482503"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3:50 to 4:50pm</a:t>
            </a:r>
          </a:p>
          <a:p>
            <a:pPr marL="304810" indent="-304810" defTabSz="975390">
              <a:buFont typeface="Arial"/>
              <a:buChar char="•"/>
            </a:pPr>
            <a:r>
              <a:rPr lang="en-US" sz="1920" b="1" kern="1200">
                <a:solidFill>
                  <a:prstClr val="black"/>
                </a:solidFill>
                <a:latin typeface="Calibri" panose="020F0502020204030204"/>
                <a:ea typeface="+mn-ea"/>
                <a:cs typeface="Calibri"/>
              </a:rPr>
              <a:t>Classroom Disruption</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Chewing Gum</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others</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property</a:t>
            </a:r>
          </a:p>
          <a:p>
            <a:pPr marL="304810" indent="-304810" defTabSz="975390">
              <a:buFont typeface="Arial"/>
              <a:buChar char="•"/>
            </a:pPr>
            <a:r>
              <a:rPr lang="en-US" sz="1920" b="1" kern="1200">
                <a:solidFill>
                  <a:prstClr val="black"/>
                </a:solidFill>
                <a:latin typeface="Calibri" panose="020F0502020204030204"/>
                <a:ea typeface="+mn-ea"/>
                <a:cs typeface="Calibri"/>
              </a:rPr>
              <a:t>Littering during lunch</a:t>
            </a:r>
          </a:p>
          <a:p>
            <a:pPr marL="304810" indent="-304810" defTabSz="975390">
              <a:buFont typeface="Arial"/>
              <a:buChar char="•"/>
            </a:pPr>
            <a:r>
              <a:rPr lang="en-US" sz="1920" b="1" kern="1200">
                <a:solidFill>
                  <a:prstClr val="black"/>
                </a:solidFill>
                <a:latin typeface="Calibri" panose="020F0502020204030204"/>
                <a:ea typeface="+mn-ea"/>
                <a:cs typeface="Calibri"/>
              </a:rPr>
              <a:t>Electronic Confiscation</a:t>
            </a:r>
          </a:p>
          <a:p>
            <a:pPr marL="304810" indent="-304810" defTabSz="975390">
              <a:buFont typeface="Arial"/>
              <a:buChar char="•"/>
            </a:pPr>
            <a:r>
              <a:rPr lang="en-US" sz="1920" b="1" kern="1200">
                <a:solidFill>
                  <a:prstClr val="black"/>
                </a:solidFill>
                <a:latin typeface="Calibri" panose="020F0502020204030204"/>
                <a:ea typeface="+mn-ea"/>
                <a:cs typeface="Calibri"/>
              </a:rPr>
              <a:t>Public Display of Affection / P.D.A</a:t>
            </a:r>
          </a:p>
          <a:p>
            <a:pPr marL="304810" indent="-304810" defTabSz="975390">
              <a:buFont typeface="Arial"/>
              <a:buChar char="•"/>
            </a:pPr>
            <a:r>
              <a:rPr lang="en-US" sz="1920" b="1" kern="1200">
                <a:solidFill>
                  <a:prstClr val="black"/>
                </a:solidFill>
                <a:latin typeface="Calibri" panose="020F0502020204030204"/>
                <a:ea typeface="+mn-ea"/>
                <a:cs typeface="Calibri"/>
              </a:rPr>
              <a:t>Profane Obscene Abusive Language</a:t>
            </a:r>
          </a:p>
          <a:p>
            <a:pPr marL="304810" indent="-304810" defTabSz="975390">
              <a:buFont typeface="Arial"/>
              <a:buChar char="•"/>
            </a:pPr>
            <a:r>
              <a:rPr lang="en-US" sz="1920" b="1" kern="1200">
                <a:solidFill>
                  <a:prstClr val="black"/>
                </a:solidFill>
                <a:latin typeface="Calibri" panose="020F0502020204030204"/>
                <a:ea typeface="+mn-ea"/>
                <a:cs typeface="Calibri"/>
              </a:rPr>
              <a:t>Running in the Halls</a:t>
            </a:r>
          </a:p>
          <a:p>
            <a:pPr marL="304810" indent="-304810" defTabSz="975390">
              <a:buFont typeface="Arial"/>
              <a:buChar char="•"/>
            </a:pPr>
            <a:r>
              <a:rPr lang="en-US" sz="1920" b="1" kern="1200">
                <a:solidFill>
                  <a:prstClr val="black"/>
                </a:solidFill>
                <a:latin typeface="Calibri" panose="020F0502020204030204"/>
                <a:ea typeface="+mn-ea"/>
                <a:cs typeface="Calibri"/>
              </a:rPr>
              <a:t>Spray used in the Restrooms</a:t>
            </a:r>
          </a:p>
          <a:p>
            <a:pPr marL="304810" indent="-304810" defTabSz="975390">
              <a:buFont typeface="Arial"/>
              <a:buChar char="•"/>
            </a:pPr>
            <a:r>
              <a:rPr lang="en-US" sz="1920" b="1" kern="1200">
                <a:solidFill>
                  <a:prstClr val="black"/>
                </a:solidFill>
                <a:latin typeface="Calibri" panose="020F0502020204030204"/>
                <a:ea typeface="+mn-ea"/>
                <a:cs typeface="Calibri"/>
              </a:rPr>
              <a:t>Tardy to Class</a:t>
            </a:r>
          </a:p>
          <a:p>
            <a:pPr marL="304810" indent="-304810" defTabSz="975390">
              <a:buFont typeface="Arial"/>
              <a:buChar char="•"/>
            </a:pPr>
            <a:r>
              <a:rPr lang="en-US" sz="1920" b="1" kern="1200">
                <a:solidFill>
                  <a:prstClr val="black"/>
                </a:solidFill>
                <a:latin typeface="Calibri" panose="020F0502020204030204"/>
                <a:ea typeface="+mn-ea"/>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513633" y="4375284"/>
            <a:ext cx="4283628" cy="393954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9:30 to 12:30pm</a:t>
            </a:r>
          </a:p>
          <a:p>
            <a:pPr marL="304810" indent="-304810" defTabSz="975390">
              <a:buFont typeface="Arial"/>
              <a:buChar char="•"/>
            </a:pPr>
            <a:r>
              <a:rPr lang="en-US" sz="1920" b="1" kern="1200">
                <a:solidFill>
                  <a:prstClr val="black"/>
                </a:solidFill>
                <a:latin typeface="Calibri" panose="020F0502020204030204"/>
                <a:ea typeface="+mn-ea"/>
                <a:cs typeface="Calibri"/>
              </a:rPr>
              <a:t>Horseplay</a:t>
            </a:r>
          </a:p>
          <a:p>
            <a:pPr marL="304810" indent="-304810" defTabSz="975390">
              <a:buFont typeface="Arial"/>
              <a:buChar char="•"/>
            </a:pPr>
            <a:r>
              <a:rPr lang="en-US" sz="1920" b="1" kern="1200">
                <a:solidFill>
                  <a:prstClr val="black"/>
                </a:solidFill>
                <a:latin typeface="Calibri" panose="020F0502020204030204"/>
                <a:ea typeface="+mn-ea"/>
                <a:cs typeface="Calibri"/>
              </a:rPr>
              <a:t>Missed Detention</a:t>
            </a:r>
          </a:p>
          <a:p>
            <a:pPr marL="304810" indent="-304810" defTabSz="975390">
              <a:buFont typeface="Arial"/>
              <a:buChar char="•"/>
            </a:pPr>
            <a:r>
              <a:rPr lang="en-US" sz="1920" b="1" kern="1200">
                <a:solidFill>
                  <a:prstClr val="black"/>
                </a:solidFill>
                <a:latin typeface="Calibri" panose="020F0502020204030204"/>
                <a:ea typeface="+mn-ea"/>
                <a:cs typeface="Calibri"/>
              </a:rPr>
              <a:t>Multiple Detentions</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u="sng" kern="1200">
                <a:solidFill>
                  <a:prstClr val="black"/>
                </a:solidFill>
                <a:latin typeface="Calibri" panose="020F0502020204030204"/>
                <a:ea typeface="+mn-ea"/>
                <a:cs typeface="Calibri"/>
              </a:rPr>
              <a:t>Skipping</a:t>
            </a:r>
            <a:r>
              <a:rPr lang="en-US" sz="1920" b="1" kern="1200">
                <a:solidFill>
                  <a:prstClr val="black"/>
                </a:solidFill>
                <a:latin typeface="Calibri" panose="020F0502020204030204"/>
                <a:ea typeface="+mn-ea"/>
                <a:cs typeface="Calibri"/>
              </a:rPr>
              <a:t> = 2 Saturday Detentions, Referral &amp; 9 week Behavior Probation Contract</a:t>
            </a:r>
          </a:p>
          <a:p>
            <a:pPr marL="304810" indent="-304810" defTabSz="975390">
              <a:buFont typeface="Arial"/>
              <a:buChar char="•"/>
            </a:pPr>
            <a:r>
              <a:rPr lang="en-US" sz="1920" b="1" u="sng" kern="1200">
                <a:solidFill>
                  <a:prstClr val="black"/>
                </a:solidFill>
                <a:latin typeface="Calibri" panose="020F0502020204030204"/>
                <a:ea typeface="+mn-ea"/>
                <a:cs typeface="Calibri"/>
              </a:rPr>
              <a:t>Cheating</a:t>
            </a:r>
            <a:r>
              <a:rPr lang="en-US" sz="1920" b="1" kern="1200">
                <a:solidFill>
                  <a:prstClr val="black"/>
                </a:solidFill>
                <a:latin typeface="Calibri" panose="020F0502020204030204"/>
                <a:ea typeface="+mn-ea"/>
                <a:cs typeface="Calibri"/>
              </a:rPr>
              <a:t> = 3 Saturday Detentions, Referral &amp; Behavior Probation Contract</a:t>
            </a:r>
          </a:p>
          <a:p>
            <a:pPr defTabSz="975390"/>
            <a:endParaRPr lang="en-US" sz="1920" b="1" kern="1200">
              <a:solidFill>
                <a:prstClr val="black"/>
              </a:solidFill>
              <a:latin typeface="Calibri" panose="020F0502020204030204"/>
              <a:ea typeface="+mn-ea"/>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785158" y="4219643"/>
            <a:ext cx="4188511" cy="4037259"/>
          </a:xfrm>
          <a:prstGeom prst="rect">
            <a:avLst/>
          </a:prstGeom>
          <a:solidFill>
            <a:schemeClr val="tx1"/>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65771" indent="-365771" defTabSz="975390">
              <a:buFont typeface="Arial"/>
              <a:buChar char="•"/>
            </a:pPr>
            <a:r>
              <a:rPr lang="en-US" sz="2133" b="1" kern="1200">
                <a:solidFill>
                  <a:prstClr val="white"/>
                </a:solidFill>
                <a:latin typeface="Calibri" panose="020F0502020204030204"/>
                <a:ea typeface="+mn-ea"/>
                <a:cs typeface="Calibri"/>
              </a:rPr>
              <a:t>Excessive Detentions / Unserved Detention</a:t>
            </a:r>
          </a:p>
          <a:p>
            <a:pPr marL="365771" indent="-365771" defTabSz="975390">
              <a:buFont typeface="Arial"/>
              <a:buChar char="•"/>
            </a:pPr>
            <a:r>
              <a:rPr lang="en-US" sz="2133" b="1" kern="1200">
                <a:solidFill>
                  <a:prstClr val="white"/>
                </a:solidFill>
                <a:latin typeface="Calibri" panose="020F0502020204030204"/>
                <a:ea typeface="+mn-ea"/>
                <a:cs typeface="Calibri"/>
              </a:rPr>
              <a:t>Theft</a:t>
            </a:r>
          </a:p>
          <a:p>
            <a:pPr marL="365771" indent="-365771" defTabSz="975390">
              <a:buFont typeface="Arial"/>
              <a:buChar char="•"/>
            </a:pPr>
            <a:r>
              <a:rPr lang="en-US" sz="2133" b="1" kern="1200">
                <a:solidFill>
                  <a:prstClr val="white"/>
                </a:solidFill>
                <a:latin typeface="Calibri" panose="020F0502020204030204"/>
                <a:ea typeface="+mn-ea"/>
                <a:cs typeface="Calibri"/>
              </a:rPr>
              <a:t>False or Misleading Info</a:t>
            </a:r>
          </a:p>
          <a:p>
            <a:pPr marL="365771" indent="-365771" defTabSz="975390">
              <a:buFont typeface="Arial"/>
              <a:buChar char="•"/>
            </a:pPr>
            <a:r>
              <a:rPr lang="en-US" sz="2133" b="1" kern="1200">
                <a:solidFill>
                  <a:prstClr val="white"/>
                </a:solidFill>
                <a:latin typeface="Calibri" panose="020F0502020204030204"/>
                <a:ea typeface="+mn-ea"/>
                <a:cs typeface="Calibri"/>
              </a:rPr>
              <a:t>Open Defiance of Authority</a:t>
            </a:r>
          </a:p>
          <a:p>
            <a:pPr marL="365771" indent="-365771" defTabSz="975390">
              <a:buFont typeface="Arial"/>
              <a:buChar char="•"/>
            </a:pPr>
            <a:r>
              <a:rPr lang="en-US" sz="2133" b="1" kern="1200">
                <a:solidFill>
                  <a:prstClr val="white"/>
                </a:solidFill>
                <a:latin typeface="Calibri" panose="020F0502020204030204"/>
                <a:ea typeface="+mn-ea"/>
                <a:cs typeface="Calibri"/>
              </a:rPr>
              <a:t>Vaping</a:t>
            </a:r>
          </a:p>
          <a:p>
            <a:pPr marL="365771" indent="-365771" defTabSz="975390">
              <a:buFont typeface="Arial"/>
              <a:buChar char="•"/>
            </a:pPr>
            <a:r>
              <a:rPr lang="en-US" sz="2133" b="1" kern="1200">
                <a:solidFill>
                  <a:prstClr val="white"/>
                </a:solidFill>
                <a:latin typeface="Calibri" panose="020F0502020204030204"/>
                <a:ea typeface="+mn-ea"/>
                <a:cs typeface="Calibri"/>
              </a:rPr>
              <a:t>Physical Altercation </a:t>
            </a:r>
          </a:p>
          <a:p>
            <a:pPr marL="365771" indent="-365771" defTabSz="975390">
              <a:buFont typeface="Arial"/>
              <a:buChar char="•"/>
            </a:pPr>
            <a:r>
              <a:rPr lang="en-US" sz="2133" b="1" kern="1200">
                <a:solidFill>
                  <a:prstClr val="white"/>
                </a:solidFill>
                <a:latin typeface="Calibri" panose="020F0502020204030204"/>
                <a:ea typeface="+mn-ea"/>
                <a:cs typeface="Calibri"/>
              </a:rPr>
              <a:t>Fighting or Attempting to Fight</a:t>
            </a:r>
          </a:p>
          <a:p>
            <a:pPr marL="365771" indent="-365771" defTabSz="975390">
              <a:buFont typeface="Arial"/>
              <a:buChar char="•"/>
            </a:pPr>
            <a:r>
              <a:rPr lang="en-US" sz="2133" b="1" kern="1200">
                <a:solidFill>
                  <a:prstClr val="white"/>
                </a:solidFill>
                <a:latin typeface="Calibri" panose="020F0502020204030204"/>
                <a:ea typeface="+mn-ea"/>
                <a:cs typeface="Calibri"/>
              </a:rPr>
              <a:t>Assault / Intimidation Threat of Student</a:t>
            </a:r>
          </a:p>
          <a:p>
            <a:pPr marL="365771" indent="-365771" defTabSz="975390">
              <a:buFont typeface="Arial"/>
              <a:buChar char="•"/>
            </a:pPr>
            <a:r>
              <a:rPr lang="en-US" sz="2133" b="1" kern="1200">
                <a:solidFill>
                  <a:prstClr val="white"/>
                </a:solidFill>
                <a:latin typeface="Calibri" panose="020F0502020204030204"/>
                <a:ea typeface="+mn-ea"/>
                <a:cs typeface="Calibri"/>
              </a:rPr>
              <a:t>Weapons</a:t>
            </a:r>
          </a:p>
          <a:p>
            <a:pPr marL="365771" indent="-365771" defTabSz="975390">
              <a:buFont typeface="Arial"/>
              <a:buChar char="•"/>
            </a:pPr>
            <a:r>
              <a:rPr lang="en-US" sz="2133" b="1" kern="1200">
                <a:solidFill>
                  <a:prstClr val="white"/>
                </a:solidFill>
                <a:latin typeface="Calibri" panose="020F0502020204030204"/>
                <a:ea typeface="+mn-ea"/>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EA8B61A-2886-413E-9007-E458CA20B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3" name="Picture 2">
            <a:extLst>
              <a:ext uri="{FF2B5EF4-FFF2-40B4-BE49-F238E27FC236}">
                <a16:creationId xmlns:a16="http://schemas.microsoft.com/office/drawing/2014/main" id="{EB577446-7045-4DE1-81C6-12CB1613B6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1" y="1219200"/>
            <a:ext cx="13004803" cy="73152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he best science jokes for kids">
            <a:extLst>
              <a:ext uri="{FF2B5EF4-FFF2-40B4-BE49-F238E27FC236}">
                <a16:creationId xmlns:a16="http://schemas.microsoft.com/office/drawing/2014/main" id="{5E07274B-CA89-2B88-800B-B4AF7382BA45}"/>
              </a:ext>
            </a:extLst>
          </p:cNvPr>
          <p:cNvPicPr>
            <a:picLocks noChangeAspect="1"/>
          </p:cNvPicPr>
          <p:nvPr/>
        </p:nvPicPr>
        <p:blipFill>
          <a:blip r:embed="rId4"/>
          <a:srcRect l="640" t="45729" r="-61" b="2333"/>
          <a:stretch/>
        </p:blipFill>
        <p:spPr>
          <a:xfrm>
            <a:off x="5524468" y="1219202"/>
            <a:ext cx="7494287" cy="3915105"/>
          </a:xfrm>
          <a:prstGeom prst="rect">
            <a:avLst/>
          </a:prstGeom>
        </p:spPr>
      </p:pic>
      <p:pic>
        <p:nvPicPr>
          <p:cNvPr id="4" name="Picture 3" descr="Science Education: Encourage to be Curious, Influence and Innovate - |  Beyond Exclamation">
            <a:extLst>
              <a:ext uri="{FF2B5EF4-FFF2-40B4-BE49-F238E27FC236}">
                <a16:creationId xmlns:a16="http://schemas.microsoft.com/office/drawing/2014/main" id="{0DE2C21B-BD6B-4CA1-145E-A0FC82DA64A7}"/>
              </a:ext>
            </a:extLst>
          </p:cNvPr>
          <p:cNvPicPr>
            <a:picLocks noChangeAspect="1"/>
          </p:cNvPicPr>
          <p:nvPr/>
        </p:nvPicPr>
        <p:blipFill>
          <a:blip r:embed="rId5"/>
          <a:srcRect t="4205" r="-1" b="22828"/>
          <a:stretch/>
        </p:blipFill>
        <p:spPr>
          <a:xfrm>
            <a:off x="5466827" y="4876799"/>
            <a:ext cx="7537970" cy="3657600"/>
          </a:xfrm>
          <a:prstGeom prst="rect">
            <a:avLst/>
          </a:prstGeom>
        </p:spPr>
      </p:pic>
      <p:cxnSp>
        <p:nvCxnSpPr>
          <p:cNvPr id="25" name="Straight Connector 24">
            <a:extLst>
              <a:ext uri="{FF2B5EF4-FFF2-40B4-BE49-F238E27FC236}">
                <a16:creationId xmlns:a16="http://schemas.microsoft.com/office/drawing/2014/main" id="{D2385C2C-5D27-43F7-841B-394D345A7C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05928" y="4881314"/>
            <a:ext cx="7456919"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655637A-121A-4284-80AA-048EE374E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194" y="1219198"/>
            <a:ext cx="86734" cy="73152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9" name="Picture 28">
            <a:extLst>
              <a:ext uri="{FF2B5EF4-FFF2-40B4-BE49-F238E27FC236}">
                <a16:creationId xmlns:a16="http://schemas.microsoft.com/office/drawing/2014/main" id="{781F856E-AF2A-4099-A8E0-432745BEC9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1219200"/>
            <a:ext cx="13004800" cy="7315200"/>
          </a:xfrm>
          <a:prstGeom prst="rect">
            <a:avLst/>
          </a:prstGeom>
        </p:spPr>
      </p:pic>
      <p:sp>
        <p:nvSpPr>
          <p:cNvPr id="2" name="Title 1">
            <a:extLst>
              <a:ext uri="{FF2B5EF4-FFF2-40B4-BE49-F238E27FC236}">
                <a16:creationId xmlns:a16="http://schemas.microsoft.com/office/drawing/2014/main" id="{6BE7596B-F237-47DD-989E-9D8B0B49B4BB}"/>
              </a:ext>
            </a:extLst>
          </p:cNvPr>
          <p:cNvSpPr>
            <a:spLocks noGrp="1"/>
          </p:cNvSpPr>
          <p:nvPr>
            <p:ph type="ctrTitle"/>
          </p:nvPr>
        </p:nvSpPr>
        <p:spPr>
          <a:xfrm>
            <a:off x="-2598" y="1222666"/>
            <a:ext cx="5519281" cy="7307322"/>
          </a:xfrm>
        </p:spPr>
        <p:style>
          <a:lnRef idx="1">
            <a:schemeClr val="accent6"/>
          </a:lnRef>
          <a:fillRef idx="2">
            <a:schemeClr val="accent6"/>
          </a:fillRef>
          <a:effectRef idx="1">
            <a:schemeClr val="accent6"/>
          </a:effectRef>
          <a:fontRef idx="minor">
            <a:schemeClr val="dk1"/>
          </a:fontRef>
        </p:style>
        <p:txBody>
          <a:bodyPr vert="horz" lIns="97536" tIns="48768" rIns="97536" bIns="48768" rtlCol="0" anchor="b">
            <a:noAutofit/>
          </a:bodyPr>
          <a:lstStyle/>
          <a:p>
            <a:r>
              <a:rPr lang="en-US" sz="5760" dirty="0"/>
              <a:t>8th grade Science Review sessions</a:t>
            </a:r>
            <a:br>
              <a:rPr lang="en-US" sz="5760" dirty="0"/>
            </a:br>
            <a:r>
              <a:rPr lang="en-US" sz="5760" dirty="0">
                <a:solidFill>
                  <a:srgbClr val="00B050"/>
                </a:solidFill>
              </a:rPr>
              <a:t>Room 241</a:t>
            </a:r>
            <a:br>
              <a:rPr lang="en-US" sz="2560" dirty="0">
                <a:solidFill>
                  <a:schemeClr val="bg2">
                    <a:lumMod val="49000"/>
                  </a:schemeClr>
                </a:solidFill>
              </a:rPr>
            </a:br>
            <a:br>
              <a:rPr lang="en-US" sz="2560" dirty="0"/>
            </a:br>
            <a:r>
              <a:rPr lang="en-US" sz="2560" dirty="0">
                <a:latin typeface="Arial"/>
                <a:cs typeface="Arial"/>
              </a:rPr>
              <a:t>Monday 4/14 4 to 5:30 pm Wednesday 4/16 4 to 5:30 pm</a:t>
            </a:r>
            <a:endParaRPr lang="en-US" sz="2560" dirty="0"/>
          </a:p>
          <a:p>
            <a:r>
              <a:rPr lang="en-US" sz="2560" dirty="0">
                <a:latin typeface="Arial"/>
                <a:cs typeface="Arial"/>
              </a:rPr>
              <a:t>Wednesday 4/23 2-3:30 pm</a:t>
            </a:r>
            <a:endParaRPr lang="en-US" sz="2560" dirty="0"/>
          </a:p>
          <a:p>
            <a:r>
              <a:rPr lang="en-US" sz="2560" dirty="0">
                <a:latin typeface="Arial"/>
                <a:cs typeface="Arial"/>
              </a:rPr>
              <a:t>Saturday 4/26 9:30-12:00 pm</a:t>
            </a:r>
            <a:endParaRPr lang="en-US" sz="2560" dirty="0"/>
          </a:p>
          <a:p>
            <a:r>
              <a:rPr lang="en-US" sz="2560" dirty="0">
                <a:latin typeface="Arial"/>
                <a:cs typeface="Arial"/>
              </a:rPr>
              <a:t>Monday 4/28  4 to 5:30 pm</a:t>
            </a:r>
            <a:endParaRPr lang="en-US" sz="2560" dirty="0"/>
          </a:p>
          <a:p>
            <a:r>
              <a:rPr lang="en-US" sz="2560" dirty="0">
                <a:latin typeface="Arial"/>
                <a:cs typeface="Arial"/>
              </a:rPr>
              <a:t>Wednesday 4/30    4 to 5:30 pm</a:t>
            </a:r>
            <a:endParaRPr lang="en-US" sz="2560" dirty="0"/>
          </a:p>
          <a:p>
            <a:r>
              <a:rPr lang="en-US" sz="2560" dirty="0">
                <a:latin typeface="Arial"/>
                <a:cs typeface="Arial"/>
              </a:rPr>
              <a:t>Saturday 5/3   9:30-12:00 pm</a:t>
            </a:r>
            <a:endParaRPr lang="en-US" sz="2560" dirty="0"/>
          </a:p>
          <a:p>
            <a:r>
              <a:rPr lang="en-US" sz="2560" dirty="0">
                <a:latin typeface="Arial"/>
                <a:cs typeface="Arial"/>
              </a:rPr>
              <a:t>Wednesday 5/7    4 to 5:30 pm</a:t>
            </a:r>
            <a:endParaRPr lang="en-US" sz="2560" dirty="0"/>
          </a:p>
          <a:p>
            <a:r>
              <a:rPr lang="en-US" sz="2560" dirty="0">
                <a:latin typeface="Arial"/>
                <a:cs typeface="Arial"/>
              </a:rPr>
              <a:t>Saturday 5/10   9:30-12:00 pm</a:t>
            </a:r>
            <a:endParaRPr lang="en-US" sz="2560" dirty="0"/>
          </a:p>
        </p:txBody>
      </p:sp>
    </p:spTree>
    <p:extLst>
      <p:ext uri="{BB962C8B-B14F-4D97-AF65-F5344CB8AC3E}">
        <p14:creationId xmlns:p14="http://schemas.microsoft.com/office/powerpoint/2010/main" val="264202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53EA87-1B35-49D8-04A0-03B89BC71E3F}"/>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28130334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D22C5-0C9E-B582-A8FE-B45E70A01E7F}"/>
              </a:ext>
            </a:extLst>
          </p:cNvPr>
          <p:cNvSpPr>
            <a:spLocks noGrp="1"/>
          </p:cNvSpPr>
          <p:nvPr>
            <p:ph type="ctrTitle"/>
          </p:nvPr>
        </p:nvSpPr>
        <p:spPr>
          <a:xfrm>
            <a:off x="820542" y="1054803"/>
            <a:ext cx="6096000" cy="2909556"/>
          </a:xfrm>
        </p:spPr>
        <p:txBody>
          <a:bodyPr/>
          <a:lstStyle/>
          <a:p>
            <a:r>
              <a:rPr lang="en-US"/>
              <a:t>You're invited!</a:t>
            </a:r>
          </a:p>
        </p:txBody>
      </p:sp>
      <p:sp>
        <p:nvSpPr>
          <p:cNvPr id="3" name="Subtitle 2">
            <a:extLst>
              <a:ext uri="{FF2B5EF4-FFF2-40B4-BE49-F238E27FC236}">
                <a16:creationId xmlns:a16="http://schemas.microsoft.com/office/drawing/2014/main" id="{D8B5CEF2-E667-BBB5-2EA6-C06F93B6DE12}"/>
              </a:ext>
            </a:extLst>
          </p:cNvPr>
          <p:cNvSpPr>
            <a:spLocks noGrp="1"/>
          </p:cNvSpPr>
          <p:nvPr>
            <p:ph type="subTitle" idx="1"/>
          </p:nvPr>
        </p:nvSpPr>
        <p:spPr>
          <a:xfrm>
            <a:off x="1026967" y="4280723"/>
            <a:ext cx="6096000" cy="2912583"/>
          </a:xfrm>
        </p:spPr>
        <p:txBody>
          <a:bodyPr>
            <a:normAutofit/>
          </a:bodyPr>
          <a:lstStyle/>
          <a:p>
            <a:r>
              <a:rPr lang="en-US">
                <a:cs typeface="Sabon Next LT"/>
              </a:rPr>
              <a:t>Join us every Wednesday at lunch!</a:t>
            </a:r>
          </a:p>
          <a:p>
            <a:pPr marL="365771" indent="-365771">
              <a:buFont typeface="Calibri" panose="020B0604020202020204" pitchFamily="34" charset="0"/>
              <a:buChar char="-"/>
            </a:pPr>
            <a:r>
              <a:rPr lang="en-US">
                <a:cs typeface="Sabon Next LT"/>
              </a:rPr>
              <a:t>Get to know nice people!</a:t>
            </a:r>
          </a:p>
          <a:p>
            <a:pPr marL="365771" indent="-365771">
              <a:buFont typeface="Calibri" panose="020B0604020202020204" pitchFamily="34" charset="0"/>
              <a:buChar char="-"/>
            </a:pPr>
            <a:r>
              <a:rPr lang="en-US">
                <a:cs typeface="Sabon Next LT"/>
              </a:rPr>
              <a:t>Games</a:t>
            </a:r>
          </a:p>
          <a:p>
            <a:pPr marL="365771" indent="-365771">
              <a:buFont typeface="Calibri" panose="020B0604020202020204" pitchFamily="34" charset="0"/>
              <a:buChar char="-"/>
            </a:pPr>
            <a:r>
              <a:rPr lang="en-US">
                <a:cs typeface="Sabon Next LT"/>
              </a:rPr>
              <a:t>Student Speakers</a:t>
            </a:r>
          </a:p>
          <a:p>
            <a:pPr marL="365771" indent="-365771">
              <a:buFont typeface="Calibri" panose="020B0604020202020204" pitchFamily="34" charset="0"/>
              <a:buChar char="-"/>
            </a:pPr>
            <a:r>
              <a:rPr lang="en-US">
                <a:cs typeface="Sabon Next LT"/>
              </a:rPr>
              <a:t>Relax + eat lunch with friends!</a:t>
            </a:r>
          </a:p>
          <a:p>
            <a:pPr marL="365771" indent="-365771">
              <a:buFont typeface="Calibri" panose="020B0604020202020204" pitchFamily="34" charset="0"/>
              <a:buChar char="-"/>
            </a:pPr>
            <a:endParaRPr lang="en-US">
              <a:cs typeface="Sabon Next LT"/>
            </a:endParaRPr>
          </a:p>
        </p:txBody>
      </p:sp>
      <p:pic>
        <p:nvPicPr>
          <p:cNvPr id="4" name="Picture 3" descr="Home – First Priority – Christiana Middle School">
            <a:extLst>
              <a:ext uri="{FF2B5EF4-FFF2-40B4-BE49-F238E27FC236}">
                <a16:creationId xmlns:a16="http://schemas.microsoft.com/office/drawing/2014/main" id="{8C7D8D89-2949-6385-272F-882618041F4C}"/>
              </a:ext>
            </a:extLst>
          </p:cNvPr>
          <p:cNvPicPr>
            <a:picLocks noChangeAspect="1"/>
          </p:cNvPicPr>
          <p:nvPr/>
        </p:nvPicPr>
        <p:blipFill>
          <a:blip r:embed="rId3"/>
          <a:stretch>
            <a:fillRect/>
          </a:stretch>
        </p:blipFill>
        <p:spPr>
          <a:xfrm>
            <a:off x="826815" y="1643259"/>
            <a:ext cx="3623733" cy="1487069"/>
          </a:xfrm>
          <a:prstGeom prst="rect">
            <a:avLst/>
          </a:prstGeom>
        </p:spPr>
      </p:pic>
      <p:sp>
        <p:nvSpPr>
          <p:cNvPr id="6" name="Title 1">
            <a:extLst>
              <a:ext uri="{FF2B5EF4-FFF2-40B4-BE49-F238E27FC236}">
                <a16:creationId xmlns:a16="http://schemas.microsoft.com/office/drawing/2014/main" id="{D6B0B347-C17F-F13C-10A4-DE77DDF9BFCF}"/>
              </a:ext>
            </a:extLst>
          </p:cNvPr>
          <p:cNvSpPr txBox="1">
            <a:spLocks/>
          </p:cNvSpPr>
          <p:nvPr/>
        </p:nvSpPr>
        <p:spPr>
          <a:xfrm>
            <a:off x="8491825" y="4146023"/>
            <a:ext cx="2960915" cy="1941938"/>
          </a:xfrm>
          <a:prstGeom prst="rect">
            <a:avLst/>
          </a:prstGeom>
        </p:spPr>
        <p:txBody>
          <a:bodyPr vert="horz" lIns="97536" tIns="0" rIns="97536" bIns="0" rtlCol="0" anchor="b" anchorCtr="0">
            <a:noAutofit/>
          </a:bodyPr>
          <a:lstStyle>
            <a:lvl1pPr algn="l" defTabSz="914400" rtl="0" eaLnBrk="1" latinLnBrk="0" hangingPunct="1">
              <a:lnSpc>
                <a:spcPct val="100000"/>
              </a:lnSpc>
              <a:spcBef>
                <a:spcPct val="0"/>
              </a:spcBef>
              <a:buNone/>
              <a:defRPr sz="3600" b="1" kern="1200" cap="all" baseline="0">
                <a:solidFill>
                  <a:schemeClr val="accent6"/>
                </a:solidFill>
                <a:latin typeface="+mj-lt"/>
                <a:ea typeface="+mj-ea"/>
                <a:cs typeface="+mj-cs"/>
              </a:defRPr>
            </a:lvl1pPr>
          </a:lstStyle>
          <a:p>
            <a:pPr defTabSz="975390"/>
            <a:r>
              <a:rPr lang="en-US" sz="3840">
                <a:solidFill>
                  <a:srgbClr val="F5CDCE">
                    <a:lumMod val="49000"/>
                  </a:srgbClr>
                </a:solidFill>
                <a:latin typeface="Arial Black"/>
              </a:rPr>
              <a:t>WHEN?: </a:t>
            </a:r>
          </a:p>
          <a:p>
            <a:pPr defTabSz="975390"/>
            <a:endParaRPr lang="en-US" sz="3840">
              <a:solidFill>
                <a:srgbClr val="F5CDCE">
                  <a:lumMod val="49000"/>
                </a:srgbClr>
              </a:solidFill>
              <a:latin typeface="Arial Black"/>
            </a:endParaRPr>
          </a:p>
          <a:p>
            <a:pPr defTabSz="975390"/>
            <a:r>
              <a:rPr lang="en-US" sz="3840" err="1">
                <a:solidFill>
                  <a:srgbClr val="F5CDCE">
                    <a:lumMod val="49000"/>
                  </a:srgbClr>
                </a:solidFill>
                <a:latin typeface="Arial Black"/>
              </a:rPr>
              <a:t>WhEre</a:t>
            </a:r>
            <a:r>
              <a:rPr lang="en-US" sz="3840">
                <a:solidFill>
                  <a:srgbClr val="F5CDCE">
                    <a:lumMod val="49000"/>
                  </a:srgbClr>
                </a:solidFill>
                <a:latin typeface="Arial Black"/>
              </a:rPr>
              <a:t>?:</a:t>
            </a:r>
          </a:p>
          <a:p>
            <a:pPr defTabSz="975390"/>
            <a:endParaRPr lang="en-US" sz="3840">
              <a:solidFill>
                <a:srgbClr val="F5CDCE">
                  <a:lumMod val="49000"/>
                </a:srgbClr>
              </a:solidFill>
              <a:latin typeface="Arial Black"/>
            </a:endParaRPr>
          </a:p>
          <a:p>
            <a:pPr defTabSz="975390"/>
            <a:r>
              <a:rPr lang="en-US" sz="3840">
                <a:solidFill>
                  <a:srgbClr val="F5CDCE">
                    <a:lumMod val="49000"/>
                  </a:srgbClr>
                </a:solidFill>
                <a:latin typeface="Arial Black"/>
              </a:rPr>
              <a:t>Who?:</a:t>
            </a:r>
          </a:p>
        </p:txBody>
      </p:sp>
      <p:sp>
        <p:nvSpPr>
          <p:cNvPr id="10" name="Subtitle 2">
            <a:extLst>
              <a:ext uri="{FF2B5EF4-FFF2-40B4-BE49-F238E27FC236}">
                <a16:creationId xmlns:a16="http://schemas.microsoft.com/office/drawing/2014/main" id="{AC7962C6-683D-4F9C-035A-E44315E656BB}"/>
              </a:ext>
            </a:extLst>
          </p:cNvPr>
          <p:cNvSpPr txBox="1">
            <a:spLocks/>
          </p:cNvSpPr>
          <p:nvPr/>
        </p:nvSpPr>
        <p:spPr>
          <a:xfrm>
            <a:off x="9420739" y="3785303"/>
            <a:ext cx="2741587" cy="358069"/>
          </a:xfrm>
          <a:prstGeom prst="rect">
            <a:avLst/>
          </a:prstGeom>
        </p:spPr>
        <p:txBody>
          <a:bodyPr vert="horz" lIns="97536" tIns="0" rIns="97536" bIns="0" rtlCol="0" anchor="t" anchorCtr="0">
            <a:noAutofit/>
          </a:bodyPr>
          <a:lstStyle>
            <a:lvl1pPr marL="0" indent="0" algn="l" defTabSz="914400" rtl="0" eaLnBrk="1" latinLnBrk="0" hangingPunct="1">
              <a:lnSpc>
                <a:spcPct val="100000"/>
              </a:lnSpc>
              <a:spcBef>
                <a:spcPts val="576"/>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100000"/>
              </a:lnSpc>
              <a:spcBef>
                <a:spcPts val="360"/>
              </a:spcBef>
              <a:buFont typeface="Arial" panose="020B0604020202020204" pitchFamily="34" charset="0"/>
              <a:buNone/>
              <a:defRPr sz="2000" kern="1200">
                <a:solidFill>
                  <a:schemeClr val="accent6"/>
                </a:solidFill>
                <a:latin typeface="+mn-lt"/>
                <a:ea typeface="+mn-ea"/>
                <a:cs typeface="+mn-cs"/>
              </a:defRPr>
            </a:lvl2pPr>
            <a:lvl3pPr marL="914400" indent="0" algn="ctr" defTabSz="914400" rtl="0" eaLnBrk="1" latinLnBrk="0" hangingPunct="1">
              <a:lnSpc>
                <a:spcPct val="100000"/>
              </a:lnSpc>
              <a:spcBef>
                <a:spcPts val="360"/>
              </a:spcBef>
              <a:buFont typeface="Arial" panose="020B0604020202020204" pitchFamily="34" charset="0"/>
              <a:buNone/>
              <a:defRPr sz="1800" kern="1200">
                <a:solidFill>
                  <a:schemeClr val="accent6"/>
                </a:solidFill>
                <a:latin typeface="+mn-lt"/>
                <a:ea typeface="+mn-ea"/>
                <a:cs typeface="+mn-cs"/>
              </a:defRPr>
            </a:lvl3pPr>
            <a:lvl4pPr marL="13716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4pPr>
            <a:lvl5pPr marL="18288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75390">
              <a:spcBef>
                <a:spcPts val="614"/>
              </a:spcBef>
            </a:pPr>
            <a:r>
              <a:rPr lang="en-US" sz="2560">
                <a:solidFill>
                  <a:srgbClr val="F5CDCE">
                    <a:lumMod val="49000"/>
                  </a:srgbClr>
                </a:solidFill>
                <a:latin typeface="Alasassy Caps"/>
                <a:cs typeface="Sabon Next LT"/>
              </a:rPr>
              <a:t>Wednesdays @ Lunch</a:t>
            </a:r>
          </a:p>
          <a:p>
            <a:pPr defTabSz="975390">
              <a:spcBef>
                <a:spcPts val="614"/>
              </a:spcBef>
            </a:pPr>
            <a:endParaRPr lang="en-US" sz="2560">
              <a:solidFill>
                <a:srgbClr val="1F2C8F"/>
              </a:solidFill>
              <a:latin typeface="Sabon Next LT"/>
              <a:cs typeface="Sabon Next LT"/>
            </a:endParaRPr>
          </a:p>
        </p:txBody>
      </p:sp>
      <p:sp>
        <p:nvSpPr>
          <p:cNvPr id="13" name="Subtitle 2">
            <a:extLst>
              <a:ext uri="{FF2B5EF4-FFF2-40B4-BE49-F238E27FC236}">
                <a16:creationId xmlns:a16="http://schemas.microsoft.com/office/drawing/2014/main" id="{35EFB326-7160-2621-CDD7-A157FEA65145}"/>
              </a:ext>
            </a:extLst>
          </p:cNvPr>
          <p:cNvSpPr txBox="1">
            <a:spLocks/>
          </p:cNvSpPr>
          <p:nvPr/>
        </p:nvSpPr>
        <p:spPr>
          <a:xfrm>
            <a:off x="9420737" y="4920642"/>
            <a:ext cx="3425371" cy="383873"/>
          </a:xfrm>
          <a:prstGeom prst="rect">
            <a:avLst/>
          </a:prstGeom>
        </p:spPr>
        <p:txBody>
          <a:bodyPr vert="horz" lIns="97536" tIns="0" rIns="97536" bIns="0" rtlCol="0" anchor="t" anchorCtr="0">
            <a:noAutofit/>
          </a:bodyPr>
          <a:lstStyle>
            <a:lvl1pPr marL="0" indent="0" algn="l" defTabSz="914400" rtl="0" eaLnBrk="1" latinLnBrk="0" hangingPunct="1">
              <a:lnSpc>
                <a:spcPct val="100000"/>
              </a:lnSpc>
              <a:spcBef>
                <a:spcPts val="576"/>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100000"/>
              </a:lnSpc>
              <a:spcBef>
                <a:spcPts val="360"/>
              </a:spcBef>
              <a:buFont typeface="Arial" panose="020B0604020202020204" pitchFamily="34" charset="0"/>
              <a:buNone/>
              <a:defRPr sz="2000" kern="1200">
                <a:solidFill>
                  <a:schemeClr val="accent6"/>
                </a:solidFill>
                <a:latin typeface="+mn-lt"/>
                <a:ea typeface="+mn-ea"/>
                <a:cs typeface="+mn-cs"/>
              </a:defRPr>
            </a:lvl2pPr>
            <a:lvl3pPr marL="914400" indent="0" algn="ctr" defTabSz="914400" rtl="0" eaLnBrk="1" latinLnBrk="0" hangingPunct="1">
              <a:lnSpc>
                <a:spcPct val="100000"/>
              </a:lnSpc>
              <a:spcBef>
                <a:spcPts val="360"/>
              </a:spcBef>
              <a:buFont typeface="Arial" panose="020B0604020202020204" pitchFamily="34" charset="0"/>
              <a:buNone/>
              <a:defRPr sz="1800" kern="1200">
                <a:solidFill>
                  <a:schemeClr val="accent6"/>
                </a:solidFill>
                <a:latin typeface="+mn-lt"/>
                <a:ea typeface="+mn-ea"/>
                <a:cs typeface="+mn-cs"/>
              </a:defRPr>
            </a:lvl3pPr>
            <a:lvl4pPr marL="13716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4pPr>
            <a:lvl5pPr marL="18288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75390">
              <a:spcBef>
                <a:spcPts val="614"/>
              </a:spcBef>
            </a:pPr>
            <a:r>
              <a:rPr lang="en-US" sz="2560">
                <a:solidFill>
                  <a:srgbClr val="F5CDCE">
                    <a:lumMod val="49000"/>
                  </a:srgbClr>
                </a:solidFill>
                <a:latin typeface="Alasassy Caps"/>
                <a:cs typeface="Sabon Next LT"/>
              </a:rPr>
              <a:t>Room 263-C (Courtroom)</a:t>
            </a:r>
          </a:p>
        </p:txBody>
      </p:sp>
      <p:sp>
        <p:nvSpPr>
          <p:cNvPr id="14" name="Subtitle 2">
            <a:extLst>
              <a:ext uri="{FF2B5EF4-FFF2-40B4-BE49-F238E27FC236}">
                <a16:creationId xmlns:a16="http://schemas.microsoft.com/office/drawing/2014/main" id="{37F9EC5B-BD78-34A7-4120-5EDB1469D0C0}"/>
              </a:ext>
            </a:extLst>
          </p:cNvPr>
          <p:cNvSpPr txBox="1">
            <a:spLocks/>
          </p:cNvSpPr>
          <p:nvPr/>
        </p:nvSpPr>
        <p:spPr>
          <a:xfrm>
            <a:off x="9420738" y="6081785"/>
            <a:ext cx="2741587" cy="358069"/>
          </a:xfrm>
          <a:prstGeom prst="rect">
            <a:avLst/>
          </a:prstGeom>
        </p:spPr>
        <p:txBody>
          <a:bodyPr vert="horz" lIns="97536" tIns="0" rIns="97536" bIns="0" rtlCol="0" anchor="t" anchorCtr="0">
            <a:noAutofit/>
          </a:bodyPr>
          <a:lstStyle>
            <a:lvl1pPr marL="0" indent="0" algn="l" defTabSz="914400" rtl="0" eaLnBrk="1" latinLnBrk="0" hangingPunct="1">
              <a:lnSpc>
                <a:spcPct val="100000"/>
              </a:lnSpc>
              <a:spcBef>
                <a:spcPts val="576"/>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100000"/>
              </a:lnSpc>
              <a:spcBef>
                <a:spcPts val="360"/>
              </a:spcBef>
              <a:buFont typeface="Arial" panose="020B0604020202020204" pitchFamily="34" charset="0"/>
              <a:buNone/>
              <a:defRPr sz="2000" kern="1200">
                <a:solidFill>
                  <a:schemeClr val="accent6"/>
                </a:solidFill>
                <a:latin typeface="+mn-lt"/>
                <a:ea typeface="+mn-ea"/>
                <a:cs typeface="+mn-cs"/>
              </a:defRPr>
            </a:lvl2pPr>
            <a:lvl3pPr marL="914400" indent="0" algn="ctr" defTabSz="914400" rtl="0" eaLnBrk="1" latinLnBrk="0" hangingPunct="1">
              <a:lnSpc>
                <a:spcPct val="100000"/>
              </a:lnSpc>
              <a:spcBef>
                <a:spcPts val="360"/>
              </a:spcBef>
              <a:buFont typeface="Arial" panose="020B0604020202020204" pitchFamily="34" charset="0"/>
              <a:buNone/>
              <a:defRPr sz="1800" kern="1200">
                <a:solidFill>
                  <a:schemeClr val="accent6"/>
                </a:solidFill>
                <a:latin typeface="+mn-lt"/>
                <a:ea typeface="+mn-ea"/>
                <a:cs typeface="+mn-cs"/>
              </a:defRPr>
            </a:lvl3pPr>
            <a:lvl4pPr marL="13716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4pPr>
            <a:lvl5pPr marL="18288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75390">
              <a:spcBef>
                <a:spcPts val="614"/>
              </a:spcBef>
            </a:pPr>
            <a:r>
              <a:rPr lang="en-US" sz="2560">
                <a:solidFill>
                  <a:srgbClr val="F5CDCE">
                    <a:lumMod val="49000"/>
                  </a:srgbClr>
                </a:solidFill>
                <a:latin typeface="Alasassy Caps"/>
                <a:cs typeface="Sabon Next LT"/>
              </a:rPr>
              <a:t>You! God cares about you and we would love to have you!</a:t>
            </a:r>
          </a:p>
          <a:p>
            <a:pPr defTabSz="975390">
              <a:spcBef>
                <a:spcPts val="614"/>
              </a:spcBef>
            </a:pPr>
            <a:endParaRPr lang="en-US" sz="2560">
              <a:solidFill>
                <a:srgbClr val="1F2C8F"/>
              </a:solidFill>
              <a:latin typeface="Sabon Next LT"/>
              <a:cs typeface="Sabon Next LT"/>
            </a:endParaRPr>
          </a:p>
        </p:txBody>
      </p:sp>
    </p:spTree>
    <p:extLst>
      <p:ext uri="{BB962C8B-B14F-4D97-AF65-F5344CB8AC3E}">
        <p14:creationId xmlns:p14="http://schemas.microsoft.com/office/powerpoint/2010/main" val="19731730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C3318-7635-26EF-BD89-738F8A437BDE}"/>
              </a:ext>
            </a:extLst>
          </p:cNvPr>
          <p:cNvSpPr>
            <a:spLocks noGrp="1"/>
          </p:cNvSpPr>
          <p:nvPr>
            <p:ph type="ctrTitle"/>
          </p:nvPr>
        </p:nvSpPr>
        <p:spPr>
          <a:xfrm>
            <a:off x="3226721" y="2328397"/>
            <a:ext cx="6562495" cy="2327425"/>
          </a:xfrm>
        </p:spPr>
        <p:txBody>
          <a:bodyPr/>
          <a:lstStyle/>
          <a:p>
            <a:r>
              <a:rPr lang="en-US"/>
              <a:t>COME JOIN US FOR INVITE WEEK!</a:t>
            </a:r>
          </a:p>
        </p:txBody>
      </p:sp>
      <p:sp>
        <p:nvSpPr>
          <p:cNvPr id="3" name="TextBox 2">
            <a:extLst>
              <a:ext uri="{FF2B5EF4-FFF2-40B4-BE49-F238E27FC236}">
                <a16:creationId xmlns:a16="http://schemas.microsoft.com/office/drawing/2014/main" id="{45CC99A8-FA41-89D9-5C66-B3F8CC1B14BF}"/>
              </a:ext>
            </a:extLst>
          </p:cNvPr>
          <p:cNvSpPr txBox="1"/>
          <p:nvPr/>
        </p:nvSpPr>
        <p:spPr>
          <a:xfrm rot="300000">
            <a:off x="9285272" y="5632130"/>
            <a:ext cx="1037330" cy="4924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487695"/>
            <a:r>
              <a:rPr lang="en-US" sz="2560" kern="1200" dirty="0">
                <a:solidFill>
                  <a:srgbClr val="AAC4E9"/>
                </a:solidFill>
                <a:latin typeface="Sabon Next LT"/>
                <a:ea typeface="+mn-ea"/>
                <a:cs typeface="Sabon Next LT"/>
              </a:rPr>
              <a:t>Pizza!</a:t>
            </a:r>
          </a:p>
        </p:txBody>
      </p:sp>
      <p:pic>
        <p:nvPicPr>
          <p:cNvPr id="4" name="Picture 3" descr="Pizza Pusheen">
            <a:extLst>
              <a:ext uri="{FF2B5EF4-FFF2-40B4-BE49-F238E27FC236}">
                <a16:creationId xmlns:a16="http://schemas.microsoft.com/office/drawing/2014/main" id="{92C48995-FCA9-9A36-D996-977C068EFD16}"/>
              </a:ext>
            </a:extLst>
          </p:cNvPr>
          <p:cNvPicPr>
            <a:picLocks noChangeAspect="1"/>
          </p:cNvPicPr>
          <p:nvPr/>
        </p:nvPicPr>
        <p:blipFill>
          <a:blip r:embed="rId2"/>
          <a:stretch>
            <a:fillRect/>
          </a:stretch>
        </p:blipFill>
        <p:spPr>
          <a:xfrm>
            <a:off x="9926182" y="4882365"/>
            <a:ext cx="1959629" cy="1970763"/>
          </a:xfrm>
          <a:prstGeom prst="rect">
            <a:avLst/>
          </a:prstGeom>
        </p:spPr>
      </p:pic>
      <p:sp>
        <p:nvSpPr>
          <p:cNvPr id="5" name="TextBox 4">
            <a:extLst>
              <a:ext uri="{FF2B5EF4-FFF2-40B4-BE49-F238E27FC236}">
                <a16:creationId xmlns:a16="http://schemas.microsoft.com/office/drawing/2014/main" id="{8D677F2A-286D-EE02-54F7-3E22F38BC3B7}"/>
              </a:ext>
            </a:extLst>
          </p:cNvPr>
          <p:cNvSpPr txBox="1"/>
          <p:nvPr/>
        </p:nvSpPr>
        <p:spPr>
          <a:xfrm rot="-480000">
            <a:off x="58366" y="2702580"/>
            <a:ext cx="1560639" cy="88639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487695"/>
            <a:r>
              <a:rPr lang="en-US" sz="2560" kern="1200" dirty="0">
                <a:solidFill>
                  <a:srgbClr val="FDFBF6"/>
                </a:solidFill>
                <a:latin typeface="Sabon Next LT"/>
                <a:ea typeface="+mn-ea"/>
                <a:cs typeface="Sabon Next LT"/>
              </a:rPr>
              <a:t>Guest Speaker!</a:t>
            </a:r>
          </a:p>
        </p:txBody>
      </p:sp>
      <p:pic>
        <p:nvPicPr>
          <p:cNvPr id="7" name="Picture 6" descr="Home – First Priority – Christiana Middle School">
            <a:extLst>
              <a:ext uri="{FF2B5EF4-FFF2-40B4-BE49-F238E27FC236}">
                <a16:creationId xmlns:a16="http://schemas.microsoft.com/office/drawing/2014/main" id="{401A2300-C2C1-7559-48D5-5897F3E66910}"/>
              </a:ext>
            </a:extLst>
          </p:cNvPr>
          <p:cNvPicPr>
            <a:picLocks noChangeAspect="1"/>
          </p:cNvPicPr>
          <p:nvPr/>
        </p:nvPicPr>
        <p:blipFill>
          <a:blip r:embed="rId3"/>
          <a:stretch>
            <a:fillRect/>
          </a:stretch>
        </p:blipFill>
        <p:spPr>
          <a:xfrm>
            <a:off x="4690399" y="1376037"/>
            <a:ext cx="3623733" cy="1487069"/>
          </a:xfrm>
          <a:prstGeom prst="rect">
            <a:avLst/>
          </a:prstGeom>
        </p:spPr>
      </p:pic>
      <p:pic>
        <p:nvPicPr>
          <p:cNvPr id="8" name="Picture 7" descr="662bb8ed2fbf1f8f5e7e3b1d_julian.png (120×120)">
            <a:extLst>
              <a:ext uri="{FF2B5EF4-FFF2-40B4-BE49-F238E27FC236}">
                <a16:creationId xmlns:a16="http://schemas.microsoft.com/office/drawing/2014/main" id="{DDA4A6A8-6011-2962-5E05-52C77FF4246F}"/>
              </a:ext>
            </a:extLst>
          </p:cNvPr>
          <p:cNvPicPr>
            <a:picLocks noChangeAspect="1"/>
          </p:cNvPicPr>
          <p:nvPr/>
        </p:nvPicPr>
        <p:blipFill>
          <a:blip r:embed="rId4"/>
          <a:stretch>
            <a:fillRect/>
          </a:stretch>
        </p:blipFill>
        <p:spPr>
          <a:xfrm rot="21120000">
            <a:off x="476295" y="3498291"/>
            <a:ext cx="1614506" cy="1659043"/>
          </a:xfrm>
          <a:prstGeom prst="rect">
            <a:avLst/>
          </a:prstGeom>
        </p:spPr>
      </p:pic>
      <p:sp>
        <p:nvSpPr>
          <p:cNvPr id="11" name="Subtitle 2">
            <a:extLst>
              <a:ext uri="{FF2B5EF4-FFF2-40B4-BE49-F238E27FC236}">
                <a16:creationId xmlns:a16="http://schemas.microsoft.com/office/drawing/2014/main" id="{7796C851-97AA-A488-CC63-9A16D1F8EA29}"/>
              </a:ext>
            </a:extLst>
          </p:cNvPr>
          <p:cNvSpPr txBox="1">
            <a:spLocks/>
          </p:cNvSpPr>
          <p:nvPr/>
        </p:nvSpPr>
        <p:spPr>
          <a:xfrm>
            <a:off x="4800027" y="4163867"/>
            <a:ext cx="3409642" cy="480546"/>
          </a:xfrm>
          <a:prstGeom prst="rect">
            <a:avLst/>
          </a:prstGeom>
        </p:spPr>
        <p:txBody>
          <a:bodyPr vert="horz" lIns="97536" tIns="0" rIns="97536" bIns="0" rtlCol="0" anchor="t" anchorCtr="0">
            <a:noAutofit/>
          </a:bodyPr>
          <a:lstStyle>
            <a:lvl1pPr marL="0" indent="0" algn="l" defTabSz="914400" rtl="0" eaLnBrk="1" latinLnBrk="0" hangingPunct="1">
              <a:lnSpc>
                <a:spcPct val="100000"/>
              </a:lnSpc>
              <a:spcBef>
                <a:spcPts val="576"/>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100000"/>
              </a:lnSpc>
              <a:spcBef>
                <a:spcPts val="360"/>
              </a:spcBef>
              <a:buFont typeface="Arial" panose="020B0604020202020204" pitchFamily="34" charset="0"/>
              <a:buNone/>
              <a:defRPr sz="2000" kern="1200">
                <a:solidFill>
                  <a:schemeClr val="accent6"/>
                </a:solidFill>
                <a:latin typeface="+mn-lt"/>
                <a:ea typeface="+mn-ea"/>
                <a:cs typeface="+mn-cs"/>
              </a:defRPr>
            </a:lvl2pPr>
            <a:lvl3pPr marL="914400" indent="0" algn="ctr" defTabSz="914400" rtl="0" eaLnBrk="1" latinLnBrk="0" hangingPunct="1">
              <a:lnSpc>
                <a:spcPct val="100000"/>
              </a:lnSpc>
              <a:spcBef>
                <a:spcPts val="360"/>
              </a:spcBef>
              <a:buFont typeface="Arial" panose="020B0604020202020204" pitchFamily="34" charset="0"/>
              <a:buNone/>
              <a:defRPr sz="1800" kern="1200">
                <a:solidFill>
                  <a:schemeClr val="accent6"/>
                </a:solidFill>
                <a:latin typeface="+mn-lt"/>
                <a:ea typeface="+mn-ea"/>
                <a:cs typeface="+mn-cs"/>
              </a:defRPr>
            </a:lvl3pPr>
            <a:lvl4pPr marL="13716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4pPr>
            <a:lvl5pPr marL="18288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75390">
              <a:spcBef>
                <a:spcPts val="614"/>
              </a:spcBef>
            </a:pPr>
            <a:r>
              <a:rPr lang="en-US" sz="3413">
                <a:solidFill>
                  <a:srgbClr val="F5CDCE">
                    <a:lumMod val="49000"/>
                  </a:srgbClr>
                </a:solidFill>
                <a:latin typeface="Alasassy Caps"/>
                <a:cs typeface="Sabon Next LT"/>
              </a:rPr>
              <a:t>This Wednesday (4/16)</a:t>
            </a:r>
            <a:endParaRPr lang="en-US" sz="3413">
              <a:solidFill>
                <a:srgbClr val="F5CDCE">
                  <a:lumMod val="49000"/>
                </a:srgbClr>
              </a:solidFill>
              <a:latin typeface="Sabon Next LT"/>
              <a:cs typeface="Sabon Next LT"/>
            </a:endParaRPr>
          </a:p>
          <a:p>
            <a:pPr defTabSz="975390">
              <a:spcBef>
                <a:spcPts val="614"/>
              </a:spcBef>
            </a:pPr>
            <a:endParaRPr lang="en-US" sz="2560">
              <a:solidFill>
                <a:srgbClr val="1F2C8F"/>
              </a:solidFill>
              <a:latin typeface="Sabon Next LT"/>
              <a:cs typeface="Sabon Next LT"/>
            </a:endParaRPr>
          </a:p>
        </p:txBody>
      </p:sp>
      <p:pic>
        <p:nvPicPr>
          <p:cNvPr id="12" name="Graphic 11" descr="Daily calendar with solid fill">
            <a:extLst>
              <a:ext uri="{FF2B5EF4-FFF2-40B4-BE49-F238E27FC236}">
                <a16:creationId xmlns:a16="http://schemas.microsoft.com/office/drawing/2014/main" id="{0A290838-8B53-3D5D-C32F-F215A32223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77361" y="4043959"/>
            <a:ext cx="719273" cy="730407"/>
          </a:xfrm>
          <a:prstGeom prst="rect">
            <a:avLst/>
          </a:prstGeom>
        </p:spPr>
      </p:pic>
      <p:pic>
        <p:nvPicPr>
          <p:cNvPr id="13" name="Graphic 12" descr="Marker with solid fill">
            <a:extLst>
              <a:ext uri="{FF2B5EF4-FFF2-40B4-BE49-F238E27FC236}">
                <a16:creationId xmlns:a16="http://schemas.microsoft.com/office/drawing/2014/main" id="{C09A2DE1-AC0D-BA9F-7D14-F110FCA0FA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77361" y="4767686"/>
            <a:ext cx="719273" cy="741541"/>
          </a:xfrm>
          <a:prstGeom prst="rect">
            <a:avLst/>
          </a:prstGeom>
        </p:spPr>
      </p:pic>
      <p:sp>
        <p:nvSpPr>
          <p:cNvPr id="14" name="Subtitle 2">
            <a:extLst>
              <a:ext uri="{FF2B5EF4-FFF2-40B4-BE49-F238E27FC236}">
                <a16:creationId xmlns:a16="http://schemas.microsoft.com/office/drawing/2014/main" id="{C1FBBB79-E949-1C58-6031-CA685656AE6A}"/>
              </a:ext>
            </a:extLst>
          </p:cNvPr>
          <p:cNvSpPr txBox="1">
            <a:spLocks/>
          </p:cNvSpPr>
          <p:nvPr/>
        </p:nvSpPr>
        <p:spPr>
          <a:xfrm>
            <a:off x="4800027" y="4831920"/>
            <a:ext cx="3409642" cy="480546"/>
          </a:xfrm>
          <a:prstGeom prst="rect">
            <a:avLst/>
          </a:prstGeom>
        </p:spPr>
        <p:txBody>
          <a:bodyPr vert="horz" lIns="97536" tIns="0" rIns="97536" bIns="0" rtlCol="0" anchor="t" anchorCtr="0">
            <a:noAutofit/>
          </a:bodyPr>
          <a:lstStyle>
            <a:lvl1pPr marL="0" indent="0" algn="l" defTabSz="914400" rtl="0" eaLnBrk="1" latinLnBrk="0" hangingPunct="1">
              <a:lnSpc>
                <a:spcPct val="100000"/>
              </a:lnSpc>
              <a:spcBef>
                <a:spcPts val="576"/>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100000"/>
              </a:lnSpc>
              <a:spcBef>
                <a:spcPts val="360"/>
              </a:spcBef>
              <a:buFont typeface="Arial" panose="020B0604020202020204" pitchFamily="34" charset="0"/>
              <a:buNone/>
              <a:defRPr sz="2000" kern="1200">
                <a:solidFill>
                  <a:schemeClr val="accent6"/>
                </a:solidFill>
                <a:latin typeface="+mn-lt"/>
                <a:ea typeface="+mn-ea"/>
                <a:cs typeface="+mn-cs"/>
              </a:defRPr>
            </a:lvl2pPr>
            <a:lvl3pPr marL="914400" indent="0" algn="ctr" defTabSz="914400" rtl="0" eaLnBrk="1" latinLnBrk="0" hangingPunct="1">
              <a:lnSpc>
                <a:spcPct val="100000"/>
              </a:lnSpc>
              <a:spcBef>
                <a:spcPts val="360"/>
              </a:spcBef>
              <a:buFont typeface="Arial" panose="020B0604020202020204" pitchFamily="34" charset="0"/>
              <a:buNone/>
              <a:defRPr sz="1800" kern="1200">
                <a:solidFill>
                  <a:schemeClr val="accent6"/>
                </a:solidFill>
                <a:latin typeface="+mn-lt"/>
                <a:ea typeface="+mn-ea"/>
                <a:cs typeface="+mn-cs"/>
              </a:defRPr>
            </a:lvl3pPr>
            <a:lvl4pPr marL="13716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4pPr>
            <a:lvl5pPr marL="18288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75390">
              <a:spcBef>
                <a:spcPts val="614"/>
              </a:spcBef>
            </a:pPr>
            <a:endParaRPr lang="en-US" sz="2560">
              <a:solidFill>
                <a:srgbClr val="1F2C8F"/>
              </a:solidFill>
              <a:latin typeface="Sabon Next LT"/>
              <a:cs typeface="Sabon Next LT"/>
            </a:endParaRPr>
          </a:p>
        </p:txBody>
      </p:sp>
      <p:sp>
        <p:nvSpPr>
          <p:cNvPr id="6" name="Subtitle 2">
            <a:extLst>
              <a:ext uri="{FF2B5EF4-FFF2-40B4-BE49-F238E27FC236}">
                <a16:creationId xmlns:a16="http://schemas.microsoft.com/office/drawing/2014/main" id="{24BF1560-DDFF-B1FB-5E3F-0F173208A6C5}"/>
              </a:ext>
            </a:extLst>
          </p:cNvPr>
          <p:cNvSpPr txBox="1">
            <a:spLocks/>
          </p:cNvSpPr>
          <p:nvPr/>
        </p:nvSpPr>
        <p:spPr>
          <a:xfrm>
            <a:off x="4800027" y="4887592"/>
            <a:ext cx="3409642" cy="480546"/>
          </a:xfrm>
          <a:prstGeom prst="rect">
            <a:avLst/>
          </a:prstGeom>
        </p:spPr>
        <p:txBody>
          <a:bodyPr vert="horz" lIns="97536" tIns="0" rIns="97536" bIns="0" rtlCol="0" anchor="t" anchorCtr="0">
            <a:noAutofit/>
          </a:bodyPr>
          <a:lstStyle>
            <a:lvl1pPr marL="0" indent="0" algn="l" defTabSz="914400" rtl="0" eaLnBrk="1" latinLnBrk="0" hangingPunct="1">
              <a:lnSpc>
                <a:spcPct val="100000"/>
              </a:lnSpc>
              <a:spcBef>
                <a:spcPts val="576"/>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100000"/>
              </a:lnSpc>
              <a:spcBef>
                <a:spcPts val="360"/>
              </a:spcBef>
              <a:buFont typeface="Arial" panose="020B0604020202020204" pitchFamily="34" charset="0"/>
              <a:buNone/>
              <a:defRPr sz="2000" kern="1200">
                <a:solidFill>
                  <a:schemeClr val="accent6"/>
                </a:solidFill>
                <a:latin typeface="+mn-lt"/>
                <a:ea typeface="+mn-ea"/>
                <a:cs typeface="+mn-cs"/>
              </a:defRPr>
            </a:lvl2pPr>
            <a:lvl3pPr marL="914400" indent="0" algn="ctr" defTabSz="914400" rtl="0" eaLnBrk="1" latinLnBrk="0" hangingPunct="1">
              <a:lnSpc>
                <a:spcPct val="100000"/>
              </a:lnSpc>
              <a:spcBef>
                <a:spcPts val="360"/>
              </a:spcBef>
              <a:buFont typeface="Arial" panose="020B0604020202020204" pitchFamily="34" charset="0"/>
              <a:buNone/>
              <a:defRPr sz="1800" kern="1200">
                <a:solidFill>
                  <a:schemeClr val="accent6"/>
                </a:solidFill>
                <a:latin typeface="+mn-lt"/>
                <a:ea typeface="+mn-ea"/>
                <a:cs typeface="+mn-cs"/>
              </a:defRPr>
            </a:lvl3pPr>
            <a:lvl4pPr marL="13716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4pPr>
            <a:lvl5pPr marL="18288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75390">
              <a:spcBef>
                <a:spcPts val="614"/>
              </a:spcBef>
            </a:pPr>
            <a:r>
              <a:rPr lang="en-US" sz="3413" dirty="0">
                <a:solidFill>
                  <a:srgbClr val="F5CDCE">
                    <a:lumMod val="49000"/>
                  </a:srgbClr>
                </a:solidFill>
                <a:latin typeface="Alasassy Caps"/>
                <a:cs typeface="Sabon Next LT"/>
              </a:rPr>
              <a:t>The gym (basketball court - building d)</a:t>
            </a:r>
            <a:endParaRPr lang="en-US" sz="3413" dirty="0">
              <a:solidFill>
                <a:srgbClr val="F5CDCE">
                  <a:lumMod val="49000"/>
                </a:srgbClr>
              </a:solidFill>
              <a:latin typeface="Sabon Next LT"/>
              <a:cs typeface="Sabon Next LT"/>
            </a:endParaRPr>
          </a:p>
          <a:p>
            <a:pPr defTabSz="975390">
              <a:spcBef>
                <a:spcPts val="614"/>
              </a:spcBef>
            </a:pPr>
            <a:endParaRPr lang="en-US" sz="2560">
              <a:solidFill>
                <a:srgbClr val="1F2C8F"/>
              </a:solidFill>
              <a:latin typeface="Sabon Next LT"/>
              <a:cs typeface="Sabon Next LT"/>
            </a:endParaRPr>
          </a:p>
        </p:txBody>
      </p:sp>
      <p:pic>
        <p:nvPicPr>
          <p:cNvPr id="9" name="Graphic 8" descr="Group with solid fill">
            <a:extLst>
              <a:ext uri="{FF2B5EF4-FFF2-40B4-BE49-F238E27FC236}">
                <a16:creationId xmlns:a16="http://schemas.microsoft.com/office/drawing/2014/main" id="{4D626F61-A97C-FBFD-4487-48F436E820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360000">
            <a:off x="10904452" y="3188695"/>
            <a:ext cx="1966306" cy="2066514"/>
          </a:xfrm>
          <a:prstGeom prst="rect">
            <a:avLst/>
          </a:prstGeom>
        </p:spPr>
      </p:pic>
      <p:sp>
        <p:nvSpPr>
          <p:cNvPr id="10" name="TextBox 9">
            <a:extLst>
              <a:ext uri="{FF2B5EF4-FFF2-40B4-BE49-F238E27FC236}">
                <a16:creationId xmlns:a16="http://schemas.microsoft.com/office/drawing/2014/main" id="{5859607E-4AC7-D6B1-B568-ED54DC92CFF3}"/>
              </a:ext>
            </a:extLst>
          </p:cNvPr>
          <p:cNvSpPr txBox="1"/>
          <p:nvPr/>
        </p:nvSpPr>
        <p:spPr>
          <a:xfrm rot="-240000">
            <a:off x="10212992" y="2599699"/>
            <a:ext cx="2173021" cy="88639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487695"/>
            <a:r>
              <a:rPr lang="en-US" sz="2560" kern="1200" dirty="0">
                <a:solidFill>
                  <a:srgbClr val="C00000"/>
                </a:solidFill>
                <a:latin typeface="Sabon Next LT"/>
                <a:ea typeface="+mn-ea"/>
                <a:cs typeface="Sabon Next LT"/>
              </a:rPr>
              <a:t>Find friends + community!</a:t>
            </a:r>
          </a:p>
        </p:txBody>
      </p:sp>
      <p:sp>
        <p:nvSpPr>
          <p:cNvPr id="15" name="TextBox 14">
            <a:extLst>
              <a:ext uri="{FF2B5EF4-FFF2-40B4-BE49-F238E27FC236}">
                <a16:creationId xmlns:a16="http://schemas.microsoft.com/office/drawing/2014/main" id="{5225FE86-B8CF-9EE2-4B12-03E6FFEC2738}"/>
              </a:ext>
            </a:extLst>
          </p:cNvPr>
          <p:cNvSpPr txBox="1"/>
          <p:nvPr/>
        </p:nvSpPr>
        <p:spPr>
          <a:xfrm>
            <a:off x="235665" y="5259587"/>
            <a:ext cx="2373439" cy="32823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487695"/>
            <a:r>
              <a:rPr lang="en-US" sz="1493" kern="1200" dirty="0">
                <a:solidFill>
                  <a:srgbClr val="FDFBF6"/>
                </a:solidFill>
                <a:latin typeface="Sabon Next LT"/>
                <a:ea typeface="+mn-ea"/>
                <a:cs typeface="Sabon Next LT"/>
              </a:rPr>
              <a:t>Julian Monzon – CFPSL</a:t>
            </a:r>
            <a:endParaRPr lang="en-US" sz="1920" kern="1200" dirty="0">
              <a:latin typeface="Sabon Next LT"/>
              <a:ea typeface="+mn-ea"/>
              <a:cs typeface="+mn-cs"/>
            </a:endParaRPr>
          </a:p>
        </p:txBody>
      </p:sp>
      <p:pic>
        <p:nvPicPr>
          <p:cNvPr id="16" name="Graphic 15" descr="Plant with solid fill">
            <a:extLst>
              <a:ext uri="{FF2B5EF4-FFF2-40B4-BE49-F238E27FC236}">
                <a16:creationId xmlns:a16="http://schemas.microsoft.com/office/drawing/2014/main" id="{B743B57D-8E00-BBA7-86C3-AAABC14C4E6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54676" y="7083609"/>
            <a:ext cx="1175776" cy="1131238"/>
          </a:xfrm>
          <a:prstGeom prst="rect">
            <a:avLst/>
          </a:prstGeom>
        </p:spPr>
      </p:pic>
      <p:sp>
        <p:nvSpPr>
          <p:cNvPr id="17" name="TextBox 16">
            <a:extLst>
              <a:ext uri="{FF2B5EF4-FFF2-40B4-BE49-F238E27FC236}">
                <a16:creationId xmlns:a16="http://schemas.microsoft.com/office/drawing/2014/main" id="{7712AAD7-63F5-C1FE-04B3-CC79CFFD7A08}"/>
              </a:ext>
            </a:extLst>
          </p:cNvPr>
          <p:cNvSpPr txBox="1"/>
          <p:nvPr/>
        </p:nvSpPr>
        <p:spPr>
          <a:xfrm rot="21240000">
            <a:off x="2213453" y="6692351"/>
            <a:ext cx="2440244" cy="4924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487695"/>
            <a:r>
              <a:rPr lang="en-US" sz="2560" kern="1200" dirty="0">
                <a:solidFill>
                  <a:srgbClr val="F5CDCE"/>
                </a:solidFill>
                <a:latin typeface="Sabon Next LT"/>
                <a:ea typeface="+mn-ea"/>
                <a:cs typeface="Sabon Next LT"/>
              </a:rPr>
              <a:t>Find hope + joy!</a:t>
            </a:r>
          </a:p>
        </p:txBody>
      </p:sp>
      <p:pic>
        <p:nvPicPr>
          <p:cNvPr id="18" name="Graphic 17" descr="Questions outline">
            <a:extLst>
              <a:ext uri="{FF2B5EF4-FFF2-40B4-BE49-F238E27FC236}">
                <a16:creationId xmlns:a16="http://schemas.microsoft.com/office/drawing/2014/main" id="{71E2E83C-AC99-7269-1822-4AEA0928A65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130227" y="7161547"/>
            <a:ext cx="975360" cy="975360"/>
          </a:xfrm>
          <a:prstGeom prst="rect">
            <a:avLst/>
          </a:prstGeom>
        </p:spPr>
      </p:pic>
      <p:sp>
        <p:nvSpPr>
          <p:cNvPr id="19" name="TextBox 18">
            <a:extLst>
              <a:ext uri="{FF2B5EF4-FFF2-40B4-BE49-F238E27FC236}">
                <a16:creationId xmlns:a16="http://schemas.microsoft.com/office/drawing/2014/main" id="{72A9A2D5-ACE8-E381-BADF-2A62F86EB803}"/>
              </a:ext>
            </a:extLst>
          </p:cNvPr>
          <p:cNvSpPr txBox="1"/>
          <p:nvPr/>
        </p:nvSpPr>
        <p:spPr>
          <a:xfrm>
            <a:off x="9261431" y="6937303"/>
            <a:ext cx="1850130" cy="88639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487695"/>
            <a:r>
              <a:rPr lang="en-US" sz="2560" kern="1200" dirty="0">
                <a:solidFill>
                  <a:srgbClr val="F5CDCE"/>
                </a:solidFill>
                <a:latin typeface="Sabon Next LT"/>
                <a:ea typeface="+mn-ea"/>
                <a:cs typeface="Sabon Next LT"/>
              </a:rPr>
              <a:t>Ask questions?</a:t>
            </a:r>
          </a:p>
        </p:txBody>
      </p:sp>
    </p:spTree>
    <p:extLst>
      <p:ext uri="{BB962C8B-B14F-4D97-AF65-F5344CB8AC3E}">
        <p14:creationId xmlns:p14="http://schemas.microsoft.com/office/powerpoint/2010/main" val="836410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711D-FDC6-D498-19AE-17656E1703F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082B94B-78DF-B951-F24C-0A35F9AA5D65}"/>
              </a:ext>
            </a:extLst>
          </p:cNvPr>
          <p:cNvSpPr>
            <a:spLocks noGrp="1"/>
          </p:cNvSpPr>
          <p:nvPr>
            <p:ph type="subTitle" idx="1"/>
          </p:nvPr>
        </p:nvSpPr>
        <p:spPr/>
        <p:txBody>
          <a:bodyPr/>
          <a:lstStyle/>
          <a:p>
            <a:endParaRPr lang="en-US"/>
          </a:p>
        </p:txBody>
      </p:sp>
      <p:pic>
        <p:nvPicPr>
          <p:cNvPr id="5" name="Picture 4" descr="A poster for a club&#10;&#10;AI-generated content may be incorrect.">
            <a:extLst>
              <a:ext uri="{FF2B5EF4-FFF2-40B4-BE49-F238E27FC236}">
                <a16:creationId xmlns:a16="http://schemas.microsoft.com/office/drawing/2014/main" id="{6A00ED34-5B1C-2CE9-E38F-BD067AB78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1219200"/>
            <a:ext cx="9753600" cy="8176422"/>
          </a:xfrm>
          <a:prstGeom prst="rect">
            <a:avLst/>
          </a:prstGeom>
          <a:solidFill>
            <a:schemeClr val="accent5"/>
          </a:solidFill>
        </p:spPr>
      </p:pic>
    </p:spTree>
    <p:extLst>
      <p:ext uri="{BB962C8B-B14F-4D97-AF65-F5344CB8AC3E}">
        <p14:creationId xmlns:p14="http://schemas.microsoft.com/office/powerpoint/2010/main" val="622700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3E7275-1560-F22D-6332-F157438F1496}"/>
              </a:ext>
            </a:extLst>
          </p:cNvPr>
          <p:cNvSpPr txBox="1"/>
          <p:nvPr/>
        </p:nvSpPr>
        <p:spPr>
          <a:xfrm>
            <a:off x="7667257" y="1219201"/>
            <a:ext cx="5337542" cy="1224387"/>
          </a:xfrm>
          <a:prstGeom prst="rect">
            <a:avLst/>
          </a:prstGeom>
        </p:spPr>
        <p:txBody>
          <a:bodyPr vert="horz" lIns="97536" tIns="48768" rIns="97536" bIns="48768" rtlCol="0" anchor="b">
            <a:noAutofit/>
          </a:bodyPr>
          <a:lstStyle/>
          <a:p>
            <a:pPr algn="ctr" defTabSz="975390"/>
            <a:r>
              <a:rPr lang="en-US" sz="7680" b="1" kern="1200" dirty="0">
                <a:solidFill>
                  <a:prstClr val="black"/>
                </a:solidFill>
                <a:latin typeface="Algerian" panose="04020705040A02060702" pitchFamily="82" charset="0"/>
                <a:ea typeface="+mn-ea"/>
                <a:cs typeface="+mn-cs"/>
              </a:rPr>
              <a:t>D&amp;D Club</a:t>
            </a:r>
          </a:p>
        </p:txBody>
      </p:sp>
      <p:sp>
        <p:nvSpPr>
          <p:cNvPr id="3" name="Subtitle 2">
            <a:extLst>
              <a:ext uri="{FF2B5EF4-FFF2-40B4-BE49-F238E27FC236}">
                <a16:creationId xmlns:a16="http://schemas.microsoft.com/office/drawing/2014/main" id="{D411C4BF-EC85-A696-DAD7-5E8C3126BD5D}"/>
              </a:ext>
            </a:extLst>
          </p:cNvPr>
          <p:cNvSpPr>
            <a:spLocks noGrp="1"/>
          </p:cNvSpPr>
          <p:nvPr>
            <p:ph type="subTitle" idx="1"/>
          </p:nvPr>
        </p:nvSpPr>
        <p:spPr>
          <a:xfrm>
            <a:off x="8391125" y="2443587"/>
            <a:ext cx="3889805" cy="5410627"/>
          </a:xfrm>
        </p:spPr>
        <p:txBody>
          <a:bodyPr vert="horz" lIns="97536" tIns="48768" rIns="97536" bIns="48768" rtlCol="0" anchor="t">
            <a:normAutofit fontScale="85000" lnSpcReduction="20000"/>
          </a:bodyPr>
          <a:lstStyle/>
          <a:p>
            <a:pPr>
              <a:spcAft>
                <a:spcPts val="853"/>
              </a:spcAft>
            </a:pPr>
            <a:endParaRPr lang="en-US" sz="5120" b="1" dirty="0">
              <a:latin typeface="Algerian" panose="04020705040A02060702" pitchFamily="82" charset="0"/>
            </a:endParaRPr>
          </a:p>
          <a:p>
            <a:pPr>
              <a:spcAft>
                <a:spcPts val="853"/>
              </a:spcAft>
            </a:pPr>
            <a:r>
              <a:rPr lang="en-US" sz="5120" b="1" dirty="0">
                <a:latin typeface="Algerian" panose="04020705040A02060702" pitchFamily="82" charset="0"/>
              </a:rPr>
              <a:t>Come join the adventure</a:t>
            </a:r>
          </a:p>
          <a:p>
            <a:pPr>
              <a:spcAft>
                <a:spcPts val="853"/>
              </a:spcAft>
            </a:pPr>
            <a:endParaRPr lang="en-US" sz="5120" b="1" dirty="0">
              <a:latin typeface="Algerian" panose="04020705040A02060702" pitchFamily="82" charset="0"/>
            </a:endParaRPr>
          </a:p>
          <a:p>
            <a:pPr>
              <a:spcAft>
                <a:spcPts val="853"/>
              </a:spcAft>
            </a:pPr>
            <a:r>
              <a:rPr lang="en-US" sz="5120" b="1" dirty="0">
                <a:latin typeface="Algerian" panose="04020705040A02060702" pitchFamily="82" charset="0"/>
              </a:rPr>
              <a:t>Mondays</a:t>
            </a:r>
          </a:p>
          <a:p>
            <a:pPr>
              <a:spcAft>
                <a:spcPts val="853"/>
              </a:spcAft>
            </a:pPr>
            <a:r>
              <a:rPr lang="en-US" sz="5120" b="1" dirty="0">
                <a:latin typeface="Algerian" panose="04020705040A02060702" pitchFamily="82" charset="0"/>
              </a:rPr>
              <a:t>3:50 to 5:15</a:t>
            </a:r>
          </a:p>
          <a:p>
            <a:pPr>
              <a:spcAft>
                <a:spcPts val="853"/>
              </a:spcAft>
            </a:pPr>
            <a:r>
              <a:rPr lang="en-US" sz="5120" b="1" dirty="0">
                <a:latin typeface="Algerian" panose="04020705040A02060702" pitchFamily="82" charset="0"/>
              </a:rPr>
              <a:t>Rm.# 175</a:t>
            </a:r>
            <a:endParaRPr lang="en-US" sz="5120" dirty="0">
              <a:latin typeface="Algerian" panose="04020705040A02060702" pitchFamily="82" charset="0"/>
            </a:endParaRPr>
          </a:p>
          <a:p>
            <a:pPr algn="l"/>
            <a:endParaRPr lang="en-US" sz="533" dirty="0"/>
          </a:p>
        </p:txBody>
      </p:sp>
      <p:pic>
        <p:nvPicPr>
          <p:cNvPr id="6" name="Picture 5" descr="A picture containing text, tree, outdoor&#10;&#10;Description automatically generated">
            <a:extLst>
              <a:ext uri="{FF2B5EF4-FFF2-40B4-BE49-F238E27FC236}">
                <a16:creationId xmlns:a16="http://schemas.microsoft.com/office/drawing/2014/main" id="{D4A922F7-5640-957F-B7E9-63E5AE50EB02}"/>
              </a:ext>
            </a:extLst>
          </p:cNvPr>
          <p:cNvPicPr>
            <a:picLocks noChangeAspect="1"/>
          </p:cNvPicPr>
          <p:nvPr/>
        </p:nvPicPr>
        <p:blipFill rotWithShape="1">
          <a:blip r:embed="rId2">
            <a:extLst>
              <a:ext uri="{28A0092B-C50C-407E-A947-70E740481C1C}">
                <a14:useLocalDpi xmlns:a14="http://schemas.microsoft.com/office/drawing/2010/main" val="0"/>
              </a:ext>
            </a:extLst>
          </a:blip>
          <a:srcRect t="7377" b="14808"/>
          <a:stretch/>
        </p:blipFill>
        <p:spPr>
          <a:xfrm>
            <a:off x="2" y="1219211"/>
            <a:ext cx="7497061" cy="7315189"/>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0502303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DB94-DC99-9EF8-2AF8-DFC418FFDE17}"/>
              </a:ext>
            </a:extLst>
          </p:cNvPr>
          <p:cNvSpPr>
            <a:spLocks noGrp="1"/>
          </p:cNvSpPr>
          <p:nvPr>
            <p:ph type="title"/>
          </p:nvPr>
        </p:nvSpPr>
        <p:spPr>
          <a:xfrm>
            <a:off x="894080" y="63501"/>
            <a:ext cx="11216640" cy="825500"/>
          </a:xfrm>
        </p:spPr>
        <p:txBody>
          <a:bodyPr>
            <a:normAutofit/>
          </a:bodyPr>
          <a:lstStyle/>
          <a:p>
            <a:pPr algn="ctr"/>
            <a:r>
              <a:rPr lang="en-US"/>
              <a:t>School Clubs</a:t>
            </a:r>
          </a:p>
        </p:txBody>
      </p:sp>
      <p:sp>
        <p:nvSpPr>
          <p:cNvPr id="3" name="Content Placeholder 2">
            <a:extLst>
              <a:ext uri="{FF2B5EF4-FFF2-40B4-BE49-F238E27FC236}">
                <a16:creationId xmlns:a16="http://schemas.microsoft.com/office/drawing/2014/main" id="{D1F97B09-C3CD-FF82-324B-A31D4879F45E}"/>
              </a:ext>
            </a:extLst>
          </p:cNvPr>
          <p:cNvSpPr>
            <a:spLocks noGrp="1"/>
          </p:cNvSpPr>
          <p:nvPr>
            <p:ph idx="1"/>
          </p:nvPr>
        </p:nvSpPr>
        <p:spPr>
          <a:xfrm>
            <a:off x="0" y="1092200"/>
            <a:ext cx="13004800" cy="8534400"/>
          </a:xfrm>
        </p:spPr>
        <p:txBody>
          <a:bodyPr>
            <a:normAutofit fontScale="55000" lnSpcReduction="20000"/>
          </a:bodyPr>
          <a:lstStyle/>
          <a:p>
            <a:pPr marL="0" indent="0">
              <a:buNone/>
            </a:pPr>
            <a:r>
              <a:rPr lang="en-US" sz="3800" u="sng" dirty="0"/>
              <a:t>Mondays</a:t>
            </a:r>
          </a:p>
          <a:p>
            <a:pPr marL="0" indent="0">
              <a:buNone/>
            </a:pPr>
            <a:r>
              <a:rPr lang="en-US" sz="3800" dirty="0"/>
              <a:t>-Chorus- High School. Afterschool from 4-5:30 in 268C</a:t>
            </a:r>
          </a:p>
          <a:p>
            <a:pPr marL="0" indent="0">
              <a:buNone/>
            </a:pPr>
            <a:r>
              <a:rPr lang="en-US" sz="3800" dirty="0"/>
              <a:t>-Band- Middle School. Afterschool from 4-5:30 in 271C</a:t>
            </a:r>
          </a:p>
          <a:p>
            <a:pPr marL="0" indent="0">
              <a:buNone/>
            </a:pPr>
            <a:r>
              <a:rPr lang="en-US" sz="3800" dirty="0"/>
              <a:t>-Guitar Club- Afterschool from 4-5 pm in 169C</a:t>
            </a:r>
          </a:p>
          <a:p>
            <a:pPr marL="0" indent="0">
              <a:buNone/>
            </a:pPr>
            <a:r>
              <a:rPr lang="en-US" sz="3800" dirty="0"/>
              <a:t>-Dungeons and Dragons- Afterschool, from 3:50-5:15 in 175C</a:t>
            </a:r>
          </a:p>
          <a:p>
            <a:pPr marL="0" indent="0">
              <a:buNone/>
            </a:pPr>
            <a:r>
              <a:rPr lang="en-US" sz="3800" dirty="0"/>
              <a:t>-Movie Club- At Lunch in 234A</a:t>
            </a:r>
          </a:p>
          <a:p>
            <a:pPr marL="0" indent="0">
              <a:buNone/>
            </a:pPr>
            <a:r>
              <a:rPr lang="en-US" sz="3800" dirty="0"/>
              <a:t>-Boxing Club- Outside on the turf afterschool, on Mondays, Wednesdays, and Fridays</a:t>
            </a:r>
          </a:p>
          <a:p>
            <a:pPr marL="0" indent="0">
              <a:buNone/>
            </a:pPr>
            <a:r>
              <a:rPr lang="en-US" sz="3800" u="sng" dirty="0"/>
              <a:t>Tuesdays</a:t>
            </a:r>
          </a:p>
          <a:p>
            <a:pPr marL="0" indent="0">
              <a:buNone/>
            </a:pPr>
            <a:r>
              <a:rPr lang="en-US" sz="3800" dirty="0"/>
              <a:t>-Florida Future Educators of America (FFEA)- At lunch in 164C</a:t>
            </a:r>
          </a:p>
          <a:p>
            <a:pPr marL="0" indent="0">
              <a:buNone/>
            </a:pPr>
            <a:r>
              <a:rPr lang="en-US" sz="3800" dirty="0"/>
              <a:t>-Artists for a Cause- Tuesdays at lunch in 268C and 2</a:t>
            </a:r>
            <a:r>
              <a:rPr lang="en-US" sz="3800" baseline="30000" dirty="0"/>
              <a:t>nd</a:t>
            </a:r>
            <a:r>
              <a:rPr lang="en-US" sz="3800" dirty="0"/>
              <a:t> Wednesday of the month</a:t>
            </a:r>
          </a:p>
          <a:p>
            <a:pPr marL="0" indent="0">
              <a:buNone/>
            </a:pPr>
            <a:r>
              <a:rPr lang="en-US" sz="3800" dirty="0"/>
              <a:t>-Korean and Japanese Popular Music- At lunch in 230A</a:t>
            </a:r>
          </a:p>
          <a:p>
            <a:pPr marL="0" indent="0">
              <a:buNone/>
            </a:pPr>
            <a:r>
              <a:rPr lang="en-US" sz="3800" u="sng" dirty="0"/>
              <a:t>Wednesdays</a:t>
            </a:r>
          </a:p>
          <a:p>
            <a:pPr marL="0" indent="0">
              <a:buNone/>
            </a:pPr>
            <a:r>
              <a:rPr lang="en-US" sz="3800" dirty="0"/>
              <a:t>-Student Government Association (SGA) –Afterschool in 226A</a:t>
            </a:r>
          </a:p>
          <a:p>
            <a:pPr marL="0" indent="0">
              <a:buNone/>
            </a:pPr>
            <a:r>
              <a:rPr lang="en-US" sz="3800" dirty="0"/>
              <a:t>-First Priority- At lunch in 263C</a:t>
            </a:r>
          </a:p>
          <a:p>
            <a:pPr marL="0" indent="0">
              <a:buNone/>
            </a:pPr>
            <a:r>
              <a:rPr lang="en-US" sz="3800" u="sng" dirty="0"/>
              <a:t>Thursdays</a:t>
            </a:r>
          </a:p>
          <a:p>
            <a:pPr marL="0" indent="0">
              <a:buNone/>
            </a:pPr>
            <a:r>
              <a:rPr lang="en-US" sz="3800" dirty="0"/>
              <a:t>-Future Builders of America- At lunch, in 175C</a:t>
            </a:r>
          </a:p>
          <a:p>
            <a:pPr marL="0" indent="0">
              <a:buNone/>
            </a:pPr>
            <a:r>
              <a:rPr lang="en-US" sz="3800" dirty="0"/>
              <a:t>-Chorus- Middle School. Afterschool, 4-5:30 in 265C</a:t>
            </a:r>
          </a:p>
          <a:p>
            <a:pPr marL="0" indent="0">
              <a:buNone/>
            </a:pPr>
            <a:r>
              <a:rPr lang="en-US" sz="3800" dirty="0"/>
              <a:t>-Band- High School- Afterschool from 4-5:30 in 271C</a:t>
            </a:r>
          </a:p>
          <a:p>
            <a:pPr marL="0" indent="0">
              <a:buNone/>
            </a:pPr>
            <a:r>
              <a:rPr lang="en-US" sz="3800" u="sng" dirty="0"/>
              <a:t>Fridays</a:t>
            </a:r>
          </a:p>
          <a:p>
            <a:pPr marL="0" indent="0">
              <a:buNone/>
            </a:pPr>
            <a:r>
              <a:rPr lang="en-US" sz="3800" dirty="0"/>
              <a:t>-Chess Club- At lunch, in 234A</a:t>
            </a:r>
          </a:p>
          <a:p>
            <a:pPr marL="0" indent="0">
              <a:buNone/>
            </a:pPr>
            <a:r>
              <a:rPr lang="en-US" sz="3800" dirty="0"/>
              <a:t>-Gay-Straight Alliance (GSA)- At lunch, in 169C</a:t>
            </a:r>
          </a:p>
          <a:p>
            <a:pPr marL="0" indent="0">
              <a:buNone/>
            </a:pPr>
            <a:r>
              <a:rPr lang="en-US" sz="3800" dirty="0"/>
              <a:t>-Students Working Against Tobacco (S.W.A.T)- At lunch, in 168C Every other Friday</a:t>
            </a:r>
            <a:endParaRPr lang="en-US" dirty="0"/>
          </a:p>
          <a:p>
            <a:pPr marL="0" indent="0">
              <a:buNone/>
            </a:pPr>
            <a:endParaRPr lang="en-US" dirty="0"/>
          </a:p>
        </p:txBody>
      </p:sp>
    </p:spTree>
    <p:extLst>
      <p:ext uri="{BB962C8B-B14F-4D97-AF65-F5344CB8AC3E}">
        <p14:creationId xmlns:p14="http://schemas.microsoft.com/office/powerpoint/2010/main" val="3798235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3004800" cy="9753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F57EA-56DE-0758-7A42-E737B20725B6}"/>
              </a:ext>
            </a:extLst>
          </p:cNvPr>
          <p:cNvSpPr>
            <a:spLocks noGrp="1"/>
          </p:cNvSpPr>
          <p:nvPr>
            <p:ph type="title"/>
          </p:nvPr>
        </p:nvSpPr>
        <p:spPr>
          <a:xfrm>
            <a:off x="9219405" y="696187"/>
            <a:ext cx="3297715" cy="2354465"/>
          </a:xfrm>
        </p:spPr>
        <p:txBody>
          <a:bodyPr anchor="b">
            <a:normAutofit/>
          </a:bodyPr>
          <a:lstStyle/>
          <a:p>
            <a:r>
              <a:rPr lang="en-US" sz="4600"/>
              <a:t>Free Gradventure Shirts</a:t>
            </a:r>
          </a:p>
        </p:txBody>
      </p:sp>
      <p:pic>
        <p:nvPicPr>
          <p:cNvPr id="7" name="Picture 6">
            <a:extLst>
              <a:ext uri="{FF2B5EF4-FFF2-40B4-BE49-F238E27FC236}">
                <a16:creationId xmlns:a16="http://schemas.microsoft.com/office/drawing/2014/main" id="{C97F6499-8861-A767-19CF-FBD7FE10DA0A}"/>
              </a:ext>
            </a:extLst>
          </p:cNvPr>
          <p:cNvPicPr>
            <a:picLocks noChangeAspect="1"/>
          </p:cNvPicPr>
          <p:nvPr/>
        </p:nvPicPr>
        <p:blipFill>
          <a:blip r:embed="rId2"/>
          <a:srcRect t="240" r="1" b="1"/>
          <a:stretch/>
        </p:blipFill>
        <p:spPr>
          <a:xfrm>
            <a:off x="20" y="612"/>
            <a:ext cx="8656300" cy="9114043"/>
          </a:xfrm>
          <a:prstGeom prst="rect">
            <a:avLst/>
          </a:prstGeom>
        </p:spPr>
      </p:pic>
      <p:sp>
        <p:nvSpPr>
          <p:cNvPr id="3" name="Content Placeholder 2">
            <a:extLst>
              <a:ext uri="{FF2B5EF4-FFF2-40B4-BE49-F238E27FC236}">
                <a16:creationId xmlns:a16="http://schemas.microsoft.com/office/drawing/2014/main" id="{B73F7BDF-D38B-415E-9694-01BB342A4080}"/>
              </a:ext>
            </a:extLst>
          </p:cNvPr>
          <p:cNvSpPr>
            <a:spLocks noGrp="1"/>
          </p:cNvSpPr>
          <p:nvPr>
            <p:ph idx="1"/>
          </p:nvPr>
        </p:nvSpPr>
        <p:spPr>
          <a:xfrm>
            <a:off x="9219405" y="3439513"/>
            <a:ext cx="3139001" cy="5035044"/>
          </a:xfrm>
        </p:spPr>
        <p:txBody>
          <a:bodyPr>
            <a:normAutofit/>
          </a:bodyPr>
          <a:lstStyle/>
          <a:p>
            <a:endParaRPr lang="en-US" sz="2300"/>
          </a:p>
          <a:p>
            <a:r>
              <a:rPr lang="en-US" sz="2300"/>
              <a:t>Class of 2028  ( 9</a:t>
            </a:r>
            <a:r>
              <a:rPr lang="en-US" sz="2300" baseline="30000"/>
              <a:t>th</a:t>
            </a:r>
            <a:r>
              <a:rPr lang="en-US" sz="2300"/>
              <a:t> grade)  </a:t>
            </a:r>
            <a:r>
              <a:rPr lang="en-US" sz="2300" b="1" u="sng"/>
              <a:t> ONLY</a:t>
            </a:r>
          </a:p>
          <a:p>
            <a:pPr marL="0" indent="0">
              <a:buNone/>
            </a:pPr>
            <a:endParaRPr lang="en-US" sz="2300" b="1" u="sng"/>
          </a:p>
          <a:p>
            <a:r>
              <a:rPr lang="en-US" sz="2300"/>
              <a:t>Interested! </a:t>
            </a:r>
          </a:p>
          <a:p>
            <a:r>
              <a:rPr lang="en-US" sz="2300"/>
              <a:t>Email Mr. Horne with your size. </a:t>
            </a:r>
          </a:p>
          <a:p>
            <a:r>
              <a:rPr lang="en-US" sz="2300"/>
              <a:t>(Use School email) Horne.David@somersetcollegeprep.org</a:t>
            </a:r>
          </a:p>
          <a:p>
            <a:r>
              <a:rPr lang="en-US" sz="2300"/>
              <a:t>All sizes available. All shirts must go.</a:t>
            </a:r>
          </a:p>
        </p:txBody>
      </p:sp>
      <p:sp>
        <p:nvSpPr>
          <p:cNvPr id="21" name="Rectangle 2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9114653"/>
            <a:ext cx="13004797" cy="650243"/>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9114655"/>
            <a:ext cx="8656319" cy="63894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314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610659" y="339255"/>
            <a:ext cx="11753088" cy="2040057"/>
          </a:xfrm>
        </p:spPr>
        <p:txBody>
          <a:bodyPr anchor="b">
            <a:normAutofit/>
          </a:bodyPr>
          <a:lstStyle/>
          <a:p>
            <a:r>
              <a:rPr lang="en-US" sz="6700"/>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 name="connsiteX0" fmla="*/ 0 w 11704320"/>
              <a:gd name="connsiteY0" fmla="*/ 0 h 26009"/>
              <a:gd name="connsiteX1" fmla="*/ 454403 w 11704320"/>
              <a:gd name="connsiteY1" fmla="*/ 0 h 26009"/>
              <a:gd name="connsiteX2" fmla="*/ 791763 w 11704320"/>
              <a:gd name="connsiteY2" fmla="*/ 0 h 26009"/>
              <a:gd name="connsiteX3" fmla="*/ 1246166 w 11704320"/>
              <a:gd name="connsiteY3" fmla="*/ 0 h 26009"/>
              <a:gd name="connsiteX4" fmla="*/ 193465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156786 w 11704320"/>
              <a:gd name="connsiteY8" fmla="*/ 0 h 26009"/>
              <a:gd name="connsiteX9" fmla="*/ 5962318 w 11704320"/>
              <a:gd name="connsiteY9" fmla="*/ 0 h 26009"/>
              <a:gd name="connsiteX10" fmla="*/ 6650808 w 11704320"/>
              <a:gd name="connsiteY10" fmla="*/ 0 h 26009"/>
              <a:gd name="connsiteX11" fmla="*/ 7222254 w 11704320"/>
              <a:gd name="connsiteY11" fmla="*/ 0 h 26009"/>
              <a:gd name="connsiteX12" fmla="*/ 8027787 w 11704320"/>
              <a:gd name="connsiteY12" fmla="*/ 0 h 26009"/>
              <a:gd name="connsiteX13" fmla="*/ 8365146 w 11704320"/>
              <a:gd name="connsiteY13" fmla="*/ 0 h 26009"/>
              <a:gd name="connsiteX14" fmla="*/ 8936593 w 11704320"/>
              <a:gd name="connsiteY14" fmla="*/ 0 h 26009"/>
              <a:gd name="connsiteX15" fmla="*/ 9625082 w 11704320"/>
              <a:gd name="connsiteY15" fmla="*/ 0 h 26009"/>
              <a:gd name="connsiteX16" fmla="*/ 10430615 w 11704320"/>
              <a:gd name="connsiteY16" fmla="*/ 0 h 26009"/>
              <a:gd name="connsiteX17" fmla="*/ 11704320 w 11704320"/>
              <a:gd name="connsiteY17" fmla="*/ 0 h 26009"/>
              <a:gd name="connsiteX18" fmla="*/ 11704320 w 11704320"/>
              <a:gd name="connsiteY18" fmla="*/ 26009 h 26009"/>
              <a:gd name="connsiteX19" fmla="*/ 11015831 w 11704320"/>
              <a:gd name="connsiteY19" fmla="*/ 26009 h 26009"/>
              <a:gd name="connsiteX20" fmla="*/ 10327341 w 11704320"/>
              <a:gd name="connsiteY20" fmla="*/ 26009 h 26009"/>
              <a:gd name="connsiteX21" fmla="*/ 9872938 w 11704320"/>
              <a:gd name="connsiteY21" fmla="*/ 26009 h 26009"/>
              <a:gd name="connsiteX22" fmla="*/ 8950362 w 11704320"/>
              <a:gd name="connsiteY22" fmla="*/ 26009 h 26009"/>
              <a:gd name="connsiteX23" fmla="*/ 8613003 w 11704320"/>
              <a:gd name="connsiteY23" fmla="*/ 26009 h 26009"/>
              <a:gd name="connsiteX24" fmla="*/ 7924513 w 11704320"/>
              <a:gd name="connsiteY24" fmla="*/ 26009 h 26009"/>
              <a:gd name="connsiteX25" fmla="*/ 7587153 w 11704320"/>
              <a:gd name="connsiteY25" fmla="*/ 26009 h 26009"/>
              <a:gd name="connsiteX26" fmla="*/ 7132750 w 11704320"/>
              <a:gd name="connsiteY26" fmla="*/ 26009 h 26009"/>
              <a:gd name="connsiteX27" fmla="*/ 6327218 w 11704320"/>
              <a:gd name="connsiteY27" fmla="*/ 26009 h 26009"/>
              <a:gd name="connsiteX28" fmla="*/ 5404642 w 11704320"/>
              <a:gd name="connsiteY28" fmla="*/ 26009 h 26009"/>
              <a:gd name="connsiteX29" fmla="*/ 4950239 w 11704320"/>
              <a:gd name="connsiteY29" fmla="*/ 26009 h 26009"/>
              <a:gd name="connsiteX30" fmla="*/ 4261749 w 11704320"/>
              <a:gd name="connsiteY30" fmla="*/ 26009 h 26009"/>
              <a:gd name="connsiteX31" fmla="*/ 3807346 w 11704320"/>
              <a:gd name="connsiteY31" fmla="*/ 26009 h 26009"/>
              <a:gd name="connsiteX32" fmla="*/ 3001814 w 11704320"/>
              <a:gd name="connsiteY32" fmla="*/ 26009 h 26009"/>
              <a:gd name="connsiteX33" fmla="*/ 2430368 w 11704320"/>
              <a:gd name="connsiteY33" fmla="*/ 26009 h 26009"/>
              <a:gd name="connsiteX34" fmla="*/ 1975965 w 11704320"/>
              <a:gd name="connsiteY34" fmla="*/ 26009 h 26009"/>
              <a:gd name="connsiteX35" fmla="*/ 1638605 w 11704320"/>
              <a:gd name="connsiteY35" fmla="*/ 26009 h 26009"/>
              <a:gd name="connsiteX36" fmla="*/ 950115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extrusionOk="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extrusionOk="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610659" y="2945871"/>
            <a:ext cx="7161122" cy="5858378"/>
          </a:xfrm>
        </p:spPr>
        <p:txBody>
          <a:bodyPr anchor="t">
            <a:normAutofit/>
          </a:bodyPr>
          <a:lstStyle/>
          <a:p>
            <a:r>
              <a:rPr lang="en-US" sz="2100"/>
              <a:t>If you’re interested in starting a school club, you should do the following:</a:t>
            </a:r>
          </a:p>
          <a:p>
            <a:pPr lvl="1"/>
            <a:r>
              <a:rPr lang="en-US" sz="2100"/>
              <a:t>Find a teacher to sponsor the club. Give them the details about the club so they know if they’re able to sponsor the club.</a:t>
            </a:r>
          </a:p>
          <a:p>
            <a:pPr lvl="1"/>
            <a:r>
              <a:rPr lang="en-US" sz="2100"/>
              <a:t>Create a petition and get students who would be interested in your club to sign it. This shows that your club has generated interest.</a:t>
            </a:r>
          </a:p>
          <a:p>
            <a:pPr lvl="1"/>
            <a:r>
              <a:rPr lang="en-US" sz="2100"/>
              <a:t>Talk to someone in administration about getting your club approved. Tell them who the sponsor is, when the club will occur (lunch or afterschool), and what the club entails. </a:t>
            </a:r>
          </a:p>
          <a:p>
            <a:pPr lvl="1"/>
            <a:r>
              <a:rPr lang="en-US" sz="2100"/>
              <a:t>Email Mr. Kyryliw (</a:t>
            </a:r>
            <a:r>
              <a:rPr lang="en-US" sz="2100">
                <a:hlinkClick r:id="rId2"/>
              </a:rPr>
              <a:t>Kyryliw.Michael@somersetcollegeprep.org</a:t>
            </a:r>
            <a:r>
              <a:rPr lang="en-US" sz="2100"/>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8187368" y="2978099"/>
            <a:ext cx="4203802" cy="5826150"/>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1C46158A-AF3C-B9BB-9B11-9013B27AD0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0182" r="1" b="9549"/>
          <a:stretch/>
        </p:blipFill>
        <p:spPr bwMode="auto">
          <a:xfrm>
            <a:off x="487680" y="650240"/>
            <a:ext cx="12029440" cy="84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41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13294" y="1219200"/>
            <a:ext cx="12778213" cy="73152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938FEF-CAF3-4757-B8CD-B2284E7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11" name="Freeform: Shape 10">
            <a:extLst>
              <a:ext uri="{FF2B5EF4-FFF2-40B4-BE49-F238E27FC236}">
                <a16:creationId xmlns:a16="http://schemas.microsoft.com/office/drawing/2014/main" id="{98C398B4-C37F-4CEC-A2C3-148A5ADB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9388" y="6285698"/>
            <a:ext cx="9265413" cy="2248702"/>
          </a:xfrm>
          <a:custGeom>
            <a:avLst/>
            <a:gdLst>
              <a:gd name="connsiteX0" fmla="*/ 8686325 w 8686325"/>
              <a:gd name="connsiteY0" fmla="*/ 0 h 2108158"/>
              <a:gd name="connsiteX1" fmla="*/ 8686325 w 8686325"/>
              <a:gd name="connsiteY1" fmla="*/ 2108158 h 2108158"/>
              <a:gd name="connsiteX2" fmla="*/ 0 w 8686325"/>
              <a:gd name="connsiteY2" fmla="*/ 2108158 h 2108158"/>
              <a:gd name="connsiteX3" fmla="*/ 42375 w 8686325"/>
              <a:gd name="connsiteY3" fmla="*/ 2083791 h 2108158"/>
              <a:gd name="connsiteX4" fmla="*/ 93093 w 8686325"/>
              <a:gd name="connsiteY4" fmla="*/ 2066467 h 2108158"/>
              <a:gd name="connsiteX5" fmla="*/ 357718 w 8686325"/>
              <a:gd name="connsiteY5" fmla="*/ 1967177 h 2108158"/>
              <a:gd name="connsiteX6" fmla="*/ 448599 w 8686325"/>
              <a:gd name="connsiteY6" fmla="*/ 1914426 h 2108158"/>
              <a:gd name="connsiteX7" fmla="*/ 658855 w 8686325"/>
              <a:gd name="connsiteY7" fmla="*/ 1901380 h 2108158"/>
              <a:gd name="connsiteX8" fmla="*/ 846501 w 8686325"/>
              <a:gd name="connsiteY8" fmla="*/ 1839874 h 2108158"/>
              <a:gd name="connsiteX9" fmla="*/ 1043427 w 8686325"/>
              <a:gd name="connsiteY9" fmla="*/ 1772692 h 2108158"/>
              <a:gd name="connsiteX10" fmla="*/ 1323271 w 8686325"/>
              <a:gd name="connsiteY10" fmla="*/ 1574217 h 2108158"/>
              <a:gd name="connsiteX11" fmla="*/ 1686997 w 8686325"/>
              <a:gd name="connsiteY11" fmla="*/ 1413066 h 2108158"/>
              <a:gd name="connsiteX12" fmla="*/ 1912242 w 8686325"/>
              <a:gd name="connsiteY12" fmla="*/ 1330321 h 2108158"/>
              <a:gd name="connsiteX13" fmla="*/ 2043722 w 8686325"/>
              <a:gd name="connsiteY13" fmla="*/ 1268023 h 2108158"/>
              <a:gd name="connsiteX14" fmla="*/ 2268908 w 8686325"/>
              <a:gd name="connsiteY14" fmla="*/ 1190005 h 2108158"/>
              <a:gd name="connsiteX15" fmla="*/ 2389053 w 8686325"/>
              <a:gd name="connsiteY15" fmla="*/ 1081379 h 2108158"/>
              <a:gd name="connsiteX16" fmla="*/ 2509216 w 8686325"/>
              <a:gd name="connsiteY16" fmla="*/ 996384 h 2108158"/>
              <a:gd name="connsiteX17" fmla="*/ 2676693 w 8686325"/>
              <a:gd name="connsiteY17" fmla="*/ 922400 h 2108158"/>
              <a:gd name="connsiteX18" fmla="*/ 3052959 w 8686325"/>
              <a:gd name="connsiteY18" fmla="*/ 812240 h 2108158"/>
              <a:gd name="connsiteX19" fmla="*/ 3172256 w 8686325"/>
              <a:gd name="connsiteY19" fmla="*/ 767691 h 2108158"/>
              <a:gd name="connsiteX20" fmla="*/ 3289635 w 8686325"/>
              <a:gd name="connsiteY20" fmla="*/ 746028 h 2108158"/>
              <a:gd name="connsiteX21" fmla="*/ 3331769 w 8686325"/>
              <a:gd name="connsiteY21" fmla="*/ 735656 h 2108158"/>
              <a:gd name="connsiteX22" fmla="*/ 3445984 w 8686325"/>
              <a:gd name="connsiteY22" fmla="*/ 730840 h 2108158"/>
              <a:gd name="connsiteX23" fmla="*/ 3489579 w 8686325"/>
              <a:gd name="connsiteY23" fmla="*/ 725105 h 2108158"/>
              <a:gd name="connsiteX24" fmla="*/ 3498747 w 8686325"/>
              <a:gd name="connsiteY24" fmla="*/ 722693 h 2108158"/>
              <a:gd name="connsiteX25" fmla="*/ 3663233 w 8686325"/>
              <a:gd name="connsiteY25" fmla="*/ 724714 h 2108158"/>
              <a:gd name="connsiteX26" fmla="*/ 3800641 w 8686325"/>
              <a:gd name="connsiteY26" fmla="*/ 672255 h 2108158"/>
              <a:gd name="connsiteX27" fmla="*/ 3965687 w 8686325"/>
              <a:gd name="connsiteY27" fmla="*/ 623165 h 2108158"/>
              <a:gd name="connsiteX28" fmla="*/ 4321239 w 8686325"/>
              <a:gd name="connsiteY28" fmla="*/ 522184 h 2108158"/>
              <a:gd name="connsiteX29" fmla="*/ 4483357 w 8686325"/>
              <a:gd name="connsiteY29" fmla="*/ 470223 h 2108158"/>
              <a:gd name="connsiteX30" fmla="*/ 4625339 w 8686325"/>
              <a:gd name="connsiteY30" fmla="*/ 441255 h 2108158"/>
              <a:gd name="connsiteX31" fmla="*/ 4699887 w 8686325"/>
              <a:gd name="connsiteY31" fmla="*/ 446641 h 2108158"/>
              <a:gd name="connsiteX32" fmla="*/ 5045357 w 8686325"/>
              <a:gd name="connsiteY32" fmla="*/ 391322 h 2108158"/>
              <a:gd name="connsiteX33" fmla="*/ 5085055 w 8686325"/>
              <a:gd name="connsiteY33" fmla="*/ 385714 h 2108158"/>
              <a:gd name="connsiteX34" fmla="*/ 5207819 w 8686325"/>
              <a:gd name="connsiteY34" fmla="*/ 403028 h 2108158"/>
              <a:gd name="connsiteX35" fmla="*/ 5279516 w 8686325"/>
              <a:gd name="connsiteY35" fmla="*/ 431809 h 2108158"/>
              <a:gd name="connsiteX36" fmla="*/ 5320978 w 8686325"/>
              <a:gd name="connsiteY36" fmla="*/ 443912 h 2108158"/>
              <a:gd name="connsiteX37" fmla="*/ 5349749 w 8686325"/>
              <a:gd name="connsiteY37" fmla="*/ 457191 h 2108158"/>
              <a:gd name="connsiteX38" fmla="*/ 5567512 w 8686325"/>
              <a:gd name="connsiteY38" fmla="*/ 473102 h 2108158"/>
              <a:gd name="connsiteX39" fmla="*/ 5625293 w 8686325"/>
              <a:gd name="connsiteY39" fmla="*/ 505247 h 2108158"/>
              <a:gd name="connsiteX40" fmla="*/ 5830754 w 8686325"/>
              <a:gd name="connsiteY40" fmla="*/ 479694 h 2108158"/>
              <a:gd name="connsiteX41" fmla="*/ 5922665 w 8686325"/>
              <a:gd name="connsiteY41" fmla="*/ 443391 h 2108158"/>
              <a:gd name="connsiteX42" fmla="*/ 6279549 w 8686325"/>
              <a:gd name="connsiteY42" fmla="*/ 371317 h 2108158"/>
              <a:gd name="connsiteX43" fmla="*/ 6321747 w 8686325"/>
              <a:gd name="connsiteY43" fmla="*/ 371957 h 2108158"/>
              <a:gd name="connsiteX44" fmla="*/ 6351561 w 8686325"/>
              <a:gd name="connsiteY44" fmla="*/ 377198 h 2108158"/>
              <a:gd name="connsiteX45" fmla="*/ 6432231 w 8686325"/>
              <a:gd name="connsiteY45" fmla="*/ 364847 h 2108158"/>
              <a:gd name="connsiteX46" fmla="*/ 6567952 w 8686325"/>
              <a:gd name="connsiteY46" fmla="*/ 333636 h 2108158"/>
              <a:gd name="connsiteX47" fmla="*/ 6629483 w 8686325"/>
              <a:gd name="connsiteY47" fmla="*/ 340494 h 2108158"/>
              <a:gd name="connsiteX48" fmla="*/ 6846717 w 8686325"/>
              <a:gd name="connsiteY48" fmla="*/ 299799 h 2108158"/>
              <a:gd name="connsiteX49" fmla="*/ 7030535 w 8686325"/>
              <a:gd name="connsiteY49" fmla="*/ 278893 h 2108158"/>
              <a:gd name="connsiteX50" fmla="*/ 7173585 w 8686325"/>
              <a:gd name="connsiteY50" fmla="*/ 250630 h 2108158"/>
              <a:gd name="connsiteX51" fmla="*/ 7481131 w 8686325"/>
              <a:gd name="connsiteY51" fmla="*/ 178638 h 2108158"/>
              <a:gd name="connsiteX52" fmla="*/ 7557454 w 8686325"/>
              <a:gd name="connsiteY52" fmla="*/ 134413 h 2108158"/>
              <a:gd name="connsiteX53" fmla="*/ 7670366 w 8686325"/>
              <a:gd name="connsiteY53" fmla="*/ 113467 h 2108158"/>
              <a:gd name="connsiteX54" fmla="*/ 7812360 w 8686325"/>
              <a:gd name="connsiteY54" fmla="*/ 116536 h 2108158"/>
              <a:gd name="connsiteX55" fmla="*/ 7818500 w 8686325"/>
              <a:gd name="connsiteY55" fmla="*/ 117842 h 2108158"/>
              <a:gd name="connsiteX56" fmla="*/ 8088697 w 8686325"/>
              <a:gd name="connsiteY56" fmla="*/ 102538 h 2108158"/>
              <a:gd name="connsiteX57" fmla="*/ 8303748 w 8686325"/>
              <a:gd name="connsiteY57" fmla="*/ 101701 h 2108158"/>
              <a:gd name="connsiteX58" fmla="*/ 8443058 w 8686325"/>
              <a:gd name="connsiteY58" fmla="*/ 80261 h 2108158"/>
              <a:gd name="connsiteX59" fmla="*/ 8660961 w 8686325"/>
              <a:gd name="connsiteY59" fmla="*/ 11138 h 21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686325" h="2108158">
                <a:moveTo>
                  <a:pt x="8686325" y="0"/>
                </a:moveTo>
                <a:lnTo>
                  <a:pt x="8686325" y="2108158"/>
                </a:lnTo>
                <a:lnTo>
                  <a:pt x="0" y="2108158"/>
                </a:lnTo>
                <a:lnTo>
                  <a:pt x="42375" y="2083791"/>
                </a:lnTo>
                <a:cubicBezTo>
                  <a:pt x="60718" y="2074811"/>
                  <a:pt x="78058" y="2068381"/>
                  <a:pt x="93093" y="2066467"/>
                </a:cubicBezTo>
                <a:cubicBezTo>
                  <a:pt x="205609" y="1997406"/>
                  <a:pt x="298466" y="1992518"/>
                  <a:pt x="357718" y="1967177"/>
                </a:cubicBezTo>
                <a:lnTo>
                  <a:pt x="448599" y="1914426"/>
                </a:lnTo>
                <a:cubicBezTo>
                  <a:pt x="498789" y="1903460"/>
                  <a:pt x="617169" y="1906616"/>
                  <a:pt x="658855" y="1901380"/>
                </a:cubicBezTo>
                <a:cubicBezTo>
                  <a:pt x="818547" y="1886466"/>
                  <a:pt x="783952" y="1860375"/>
                  <a:pt x="846501" y="1839874"/>
                </a:cubicBezTo>
                <a:cubicBezTo>
                  <a:pt x="912143" y="1817480"/>
                  <a:pt x="969436" y="1776169"/>
                  <a:pt x="1043427" y="1772692"/>
                </a:cubicBezTo>
                <a:cubicBezTo>
                  <a:pt x="1128456" y="1780435"/>
                  <a:pt x="1216010" y="1634155"/>
                  <a:pt x="1323271" y="1574217"/>
                </a:cubicBezTo>
                <a:cubicBezTo>
                  <a:pt x="1430532" y="1514279"/>
                  <a:pt x="1605729" y="1425782"/>
                  <a:pt x="1686997" y="1413066"/>
                </a:cubicBezTo>
                <a:cubicBezTo>
                  <a:pt x="1757791" y="1387515"/>
                  <a:pt x="1873486" y="1327839"/>
                  <a:pt x="1912242" y="1330321"/>
                </a:cubicBezTo>
                <a:cubicBezTo>
                  <a:pt x="1966768" y="1306147"/>
                  <a:pt x="1984278" y="1291409"/>
                  <a:pt x="2043722" y="1268023"/>
                </a:cubicBezTo>
                <a:cubicBezTo>
                  <a:pt x="2105423" y="1217820"/>
                  <a:pt x="2259487" y="1204553"/>
                  <a:pt x="2268908" y="1190005"/>
                </a:cubicBezTo>
                <a:cubicBezTo>
                  <a:pt x="2300554" y="1198072"/>
                  <a:pt x="2371020" y="1095880"/>
                  <a:pt x="2389053" y="1081379"/>
                </a:cubicBezTo>
                <a:cubicBezTo>
                  <a:pt x="2431078" y="1057076"/>
                  <a:pt x="2446743" y="1035841"/>
                  <a:pt x="2509216" y="996384"/>
                </a:cubicBezTo>
                <a:cubicBezTo>
                  <a:pt x="2570346" y="972203"/>
                  <a:pt x="2579148" y="953822"/>
                  <a:pt x="2676693" y="922400"/>
                </a:cubicBezTo>
                <a:cubicBezTo>
                  <a:pt x="2885575" y="903814"/>
                  <a:pt x="2970365" y="838025"/>
                  <a:pt x="3052959" y="812240"/>
                </a:cubicBezTo>
                <a:cubicBezTo>
                  <a:pt x="3099024" y="802605"/>
                  <a:pt x="3132870" y="797974"/>
                  <a:pt x="3172256" y="767691"/>
                </a:cubicBezTo>
                <a:cubicBezTo>
                  <a:pt x="3215403" y="758798"/>
                  <a:pt x="3254464" y="763090"/>
                  <a:pt x="3289635" y="746028"/>
                </a:cubicBezTo>
                <a:cubicBezTo>
                  <a:pt x="3305820" y="752545"/>
                  <a:pt x="3320333" y="753389"/>
                  <a:pt x="3331769" y="735656"/>
                </a:cubicBezTo>
                <a:cubicBezTo>
                  <a:pt x="3357828" y="733124"/>
                  <a:pt x="3419682" y="732598"/>
                  <a:pt x="3445984" y="730840"/>
                </a:cubicBezTo>
                <a:lnTo>
                  <a:pt x="3489579" y="725105"/>
                </a:lnTo>
                <a:lnTo>
                  <a:pt x="3498747" y="722693"/>
                </a:lnTo>
                <a:cubicBezTo>
                  <a:pt x="3527689" y="722628"/>
                  <a:pt x="3612917" y="733120"/>
                  <a:pt x="3663233" y="724714"/>
                </a:cubicBezTo>
                <a:lnTo>
                  <a:pt x="3800641" y="672255"/>
                </a:lnTo>
                <a:cubicBezTo>
                  <a:pt x="3855657" y="655892"/>
                  <a:pt x="3909959" y="630391"/>
                  <a:pt x="3965687" y="623165"/>
                </a:cubicBezTo>
                <a:cubicBezTo>
                  <a:pt x="4139112" y="600679"/>
                  <a:pt x="4202722" y="555844"/>
                  <a:pt x="4321239" y="522184"/>
                </a:cubicBezTo>
                <a:cubicBezTo>
                  <a:pt x="4382405" y="468908"/>
                  <a:pt x="4410568" y="504496"/>
                  <a:pt x="4483357" y="470223"/>
                </a:cubicBezTo>
                <a:lnTo>
                  <a:pt x="4625339" y="441255"/>
                </a:lnTo>
                <a:lnTo>
                  <a:pt x="4699887" y="446641"/>
                </a:lnTo>
                <a:cubicBezTo>
                  <a:pt x="4767275" y="438617"/>
                  <a:pt x="4947373" y="434998"/>
                  <a:pt x="5045357" y="391322"/>
                </a:cubicBezTo>
                <a:cubicBezTo>
                  <a:pt x="5058492" y="391816"/>
                  <a:pt x="5073695" y="386682"/>
                  <a:pt x="5085055" y="385714"/>
                </a:cubicBezTo>
                <a:lnTo>
                  <a:pt x="5207819" y="403028"/>
                </a:lnTo>
                <a:cubicBezTo>
                  <a:pt x="5230666" y="412588"/>
                  <a:pt x="5250864" y="449189"/>
                  <a:pt x="5279516" y="431809"/>
                </a:cubicBezTo>
                <a:cubicBezTo>
                  <a:pt x="5272920" y="451910"/>
                  <a:pt x="5313313" y="426498"/>
                  <a:pt x="5320978" y="443912"/>
                </a:cubicBezTo>
                <a:cubicBezTo>
                  <a:pt x="5325419" y="458334"/>
                  <a:pt x="5338706" y="453983"/>
                  <a:pt x="5349749" y="457191"/>
                </a:cubicBezTo>
                <a:cubicBezTo>
                  <a:pt x="5390838" y="462056"/>
                  <a:pt x="5521589" y="465093"/>
                  <a:pt x="5567512" y="473102"/>
                </a:cubicBezTo>
                <a:cubicBezTo>
                  <a:pt x="5605398" y="481787"/>
                  <a:pt x="5591648" y="502302"/>
                  <a:pt x="5625293" y="505247"/>
                </a:cubicBezTo>
                <a:cubicBezTo>
                  <a:pt x="5693780" y="496730"/>
                  <a:pt x="5762267" y="510558"/>
                  <a:pt x="5830754" y="479694"/>
                </a:cubicBezTo>
                <a:lnTo>
                  <a:pt x="5922665" y="443391"/>
                </a:lnTo>
                <a:cubicBezTo>
                  <a:pt x="6031252" y="402983"/>
                  <a:pt x="6213035" y="383223"/>
                  <a:pt x="6279549" y="371317"/>
                </a:cubicBezTo>
                <a:cubicBezTo>
                  <a:pt x="6275254" y="392898"/>
                  <a:pt x="6312276" y="356901"/>
                  <a:pt x="6321747" y="371957"/>
                </a:cubicBezTo>
                <a:cubicBezTo>
                  <a:pt x="6327706" y="384940"/>
                  <a:pt x="6340325" y="377046"/>
                  <a:pt x="6351561" y="377198"/>
                </a:cubicBezTo>
                <a:cubicBezTo>
                  <a:pt x="6362395" y="388022"/>
                  <a:pt x="6415500" y="375777"/>
                  <a:pt x="6432231" y="364847"/>
                </a:cubicBezTo>
                <a:cubicBezTo>
                  <a:pt x="6477152" y="325550"/>
                  <a:pt x="6531644" y="363558"/>
                  <a:pt x="6567952" y="333636"/>
                </a:cubicBezTo>
                <a:cubicBezTo>
                  <a:pt x="6606248" y="331879"/>
                  <a:pt x="6604445" y="342391"/>
                  <a:pt x="6629483" y="340494"/>
                </a:cubicBezTo>
                <a:cubicBezTo>
                  <a:pt x="6675944" y="334855"/>
                  <a:pt x="6779875" y="310065"/>
                  <a:pt x="6846717" y="299799"/>
                </a:cubicBezTo>
                <a:cubicBezTo>
                  <a:pt x="6908632" y="291434"/>
                  <a:pt x="6964659" y="291068"/>
                  <a:pt x="7030535" y="278893"/>
                </a:cubicBezTo>
                <a:cubicBezTo>
                  <a:pt x="7081465" y="254377"/>
                  <a:pt x="7136771" y="282341"/>
                  <a:pt x="7173585" y="250630"/>
                </a:cubicBezTo>
                <a:cubicBezTo>
                  <a:pt x="7354704" y="203603"/>
                  <a:pt x="7432826" y="225663"/>
                  <a:pt x="7481131" y="178638"/>
                </a:cubicBezTo>
                <a:cubicBezTo>
                  <a:pt x="7545108" y="159269"/>
                  <a:pt x="7531943" y="146681"/>
                  <a:pt x="7557454" y="134413"/>
                </a:cubicBezTo>
                <a:lnTo>
                  <a:pt x="7670366" y="113467"/>
                </a:lnTo>
                <a:lnTo>
                  <a:pt x="7812360" y="116536"/>
                </a:lnTo>
                <a:lnTo>
                  <a:pt x="7818500" y="117842"/>
                </a:lnTo>
                <a:lnTo>
                  <a:pt x="8088697" y="102538"/>
                </a:lnTo>
                <a:cubicBezTo>
                  <a:pt x="8178018" y="77500"/>
                  <a:pt x="8244687" y="105414"/>
                  <a:pt x="8303748" y="101701"/>
                </a:cubicBezTo>
                <a:cubicBezTo>
                  <a:pt x="8378014" y="75637"/>
                  <a:pt x="8396621" y="87409"/>
                  <a:pt x="8443058" y="80261"/>
                </a:cubicBezTo>
                <a:cubicBezTo>
                  <a:pt x="8540964" y="53554"/>
                  <a:pt x="8610126" y="31018"/>
                  <a:pt x="8660961" y="11138"/>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
        <p:nvSpPr>
          <p:cNvPr id="13" name="Freeform: Shape 12">
            <a:extLst>
              <a:ext uri="{FF2B5EF4-FFF2-40B4-BE49-F238E27FC236}">
                <a16:creationId xmlns:a16="http://schemas.microsoft.com/office/drawing/2014/main" id="{C318AF9F-8000-4610-8801-DFC69A518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9200"/>
            <a:ext cx="10040852" cy="7315200"/>
          </a:xfrm>
          <a:custGeom>
            <a:avLst/>
            <a:gdLst>
              <a:gd name="connsiteX0" fmla="*/ 0 w 9413299"/>
              <a:gd name="connsiteY0" fmla="*/ 0 h 6858000"/>
              <a:gd name="connsiteX1" fmla="*/ 9196926 w 9413299"/>
              <a:gd name="connsiteY1" fmla="*/ 0 h 6858000"/>
              <a:gd name="connsiteX2" fmla="*/ 9413299 w 9413299"/>
              <a:gd name="connsiteY2" fmla="*/ 6556349 h 6858000"/>
              <a:gd name="connsiteX3" fmla="*/ 805260 w 9413299"/>
              <a:gd name="connsiteY3" fmla="*/ 6858000 h 6858000"/>
              <a:gd name="connsiteX4" fmla="*/ 0 w 94132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299" h="6858000">
                <a:moveTo>
                  <a:pt x="0" y="0"/>
                </a:moveTo>
                <a:lnTo>
                  <a:pt x="9196926" y="0"/>
                </a:lnTo>
                <a:lnTo>
                  <a:pt x="9413299" y="6556349"/>
                </a:lnTo>
                <a:lnTo>
                  <a:pt x="805260" y="6858000"/>
                </a:lnTo>
                <a:lnTo>
                  <a:pt x="0" y="6858000"/>
                </a:lnTo>
                <a:close/>
              </a:path>
            </a:pathLst>
          </a:custGeom>
          <a:solidFill>
            <a:srgbClr val="EFEEE9"/>
          </a:solidFill>
          <a:ln w="12700" cap="flat" cmpd="sng" algn="ctr">
            <a:noFill/>
            <a:prstDash val="solid"/>
            <a:miter lim="800000"/>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pic>
        <p:nvPicPr>
          <p:cNvPr id="4" name="Picture 3" descr="Colored pencils inside a pencil holder which is on top of a wood table">
            <a:extLst>
              <a:ext uri="{FF2B5EF4-FFF2-40B4-BE49-F238E27FC236}">
                <a16:creationId xmlns:a16="http://schemas.microsoft.com/office/drawing/2014/main" id="{9AAF3153-877F-3B46-D182-FBF071EB24F4}"/>
              </a:ext>
            </a:extLst>
          </p:cNvPr>
          <p:cNvPicPr>
            <a:picLocks noChangeAspect="1"/>
          </p:cNvPicPr>
          <p:nvPr/>
        </p:nvPicPr>
        <p:blipFill rotWithShape="1">
          <a:blip r:embed="rId3"/>
          <a:srcRect l="8085" r="-1" b="-1"/>
          <a:stretch/>
        </p:blipFill>
        <p:spPr>
          <a:xfrm>
            <a:off x="1" y="1219211"/>
            <a:ext cx="11821709" cy="7315189"/>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le 1">
            <a:extLst>
              <a:ext uri="{FF2B5EF4-FFF2-40B4-BE49-F238E27FC236}">
                <a16:creationId xmlns:a16="http://schemas.microsoft.com/office/drawing/2014/main" id="{1CC516EE-1CC1-64B6-AEEE-BD024EFA83C4}"/>
              </a:ext>
            </a:extLst>
          </p:cNvPr>
          <p:cNvSpPr>
            <a:spLocks noGrp="1"/>
          </p:cNvSpPr>
          <p:nvPr>
            <p:ph type="ctrTitle"/>
          </p:nvPr>
        </p:nvSpPr>
        <p:spPr>
          <a:xfrm>
            <a:off x="6577715" y="1495166"/>
            <a:ext cx="6399627" cy="5576193"/>
          </a:xfrm>
        </p:spPr>
        <p:txBody>
          <a:bodyPr>
            <a:normAutofit fontScale="90000"/>
          </a:bodyPr>
          <a:lstStyle/>
          <a:p>
            <a:pPr algn="r"/>
            <a:r>
              <a:rPr lang="en-US" sz="4267"/>
              <a:t>Somerset College Prep &amp;Public Wireless ACP Program</a:t>
            </a:r>
            <a:br>
              <a:rPr lang="en-US" sz="4267"/>
            </a:br>
            <a:br>
              <a:rPr lang="en-US" sz="4267"/>
            </a:br>
            <a:br>
              <a:rPr lang="en-US" sz="4267"/>
            </a:br>
            <a:br>
              <a:rPr lang="en-US" sz="4267"/>
            </a:br>
            <a:r>
              <a:rPr lang="en-US" sz="2880">
                <a:solidFill>
                  <a:srgbClr val="FF0000"/>
                </a:solidFill>
              </a:rPr>
              <a:t>This document will also be in the front office for you to scan the QR code.</a:t>
            </a:r>
            <a:r>
              <a:rPr lang="en-US" sz="4267"/>
              <a:t> </a:t>
            </a:r>
          </a:p>
        </p:txBody>
      </p:sp>
      <p:graphicFrame>
        <p:nvGraphicFramePr>
          <p:cNvPr id="8" name="Object 7">
            <a:extLst>
              <a:ext uri="{FF2B5EF4-FFF2-40B4-BE49-F238E27FC236}">
                <a16:creationId xmlns:a16="http://schemas.microsoft.com/office/drawing/2014/main" id="{1B3A6981-71D4-B6EB-E100-173D8BC1CB78}"/>
              </a:ext>
            </a:extLst>
          </p:cNvPr>
          <p:cNvGraphicFramePr>
            <a:graphicFrameLocks noChangeAspect="1"/>
          </p:cNvGraphicFramePr>
          <p:nvPr/>
        </p:nvGraphicFramePr>
        <p:xfrm>
          <a:off x="27458" y="1219201"/>
          <a:ext cx="6896286" cy="6956231"/>
        </p:xfrm>
        <a:graphic>
          <a:graphicData uri="http://schemas.openxmlformats.org/presentationml/2006/ole">
            <mc:AlternateContent xmlns:mc="http://schemas.openxmlformats.org/markup-compatibility/2006">
              <mc:Choice xmlns:v="urn:schemas-microsoft-com:vml" Requires="v">
                <p:oleObj name="Acrobat Document" r:id="rId4" imgW="3330891" imgH="4310743" progId="Acrobat.Document.DC">
                  <p:embed/>
                </p:oleObj>
              </mc:Choice>
              <mc:Fallback>
                <p:oleObj name="Acrobat Document" r:id="rId4" imgW="3330891" imgH="4310743" progId="Acrobat.Document.DC">
                  <p:embed/>
                  <p:pic>
                    <p:nvPicPr>
                      <p:cNvPr id="8" name="Object 7">
                        <a:extLst>
                          <a:ext uri="{FF2B5EF4-FFF2-40B4-BE49-F238E27FC236}">
                            <a16:creationId xmlns:a16="http://schemas.microsoft.com/office/drawing/2014/main" id="{1B3A6981-71D4-B6EB-E100-173D8BC1CB78}"/>
                          </a:ext>
                        </a:extLst>
                      </p:cNvPr>
                      <p:cNvPicPr/>
                      <p:nvPr/>
                    </p:nvPicPr>
                    <p:blipFill>
                      <a:blip r:embed="rId5"/>
                      <a:stretch>
                        <a:fillRect/>
                      </a:stretch>
                    </p:blipFill>
                    <p:spPr>
                      <a:xfrm>
                        <a:off x="27458" y="1219201"/>
                        <a:ext cx="6896286" cy="6956231"/>
                      </a:xfrm>
                      <a:prstGeom prst="rect">
                        <a:avLst/>
                      </a:prstGeom>
                    </p:spPr>
                  </p:pic>
                </p:oleObj>
              </mc:Fallback>
            </mc:AlternateContent>
          </a:graphicData>
        </a:graphic>
      </p:graphicFrame>
    </p:spTree>
    <p:extLst>
      <p:ext uri="{BB962C8B-B14F-4D97-AF65-F5344CB8AC3E}">
        <p14:creationId xmlns:p14="http://schemas.microsoft.com/office/powerpoint/2010/main" val="4131383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a:xfrm>
            <a:off x="1463036" y="496163"/>
            <a:ext cx="10713625" cy="1248326"/>
          </a:xfrm>
        </p:spPr>
        <p:txBody>
          <a:bodyPr anchor="ctr">
            <a:normAutofit/>
          </a:bodyPr>
          <a:lstStyle/>
          <a:p>
            <a:r>
              <a:rPr lang="en-US" sz="5000" b="1">
                <a:solidFill>
                  <a:srgbClr val="FFFFFF"/>
                </a:solidFill>
                <a:cs typeface="Calibri Light" panose="020F0302020204030204"/>
              </a:rPr>
              <a:t>Dress Code Violations (Do Not Wear)</a:t>
            </a:r>
            <a:endParaRPr lang="en-US" sz="5000">
              <a:solidFill>
                <a:srgbClr val="FFFFFF"/>
              </a:solidFill>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ChangeAspect="1"/>
          </p:cNvPicPr>
          <p:nvPr/>
        </p:nvPicPr>
        <p:blipFill>
          <a:blip r:embed="rId2"/>
          <a:stretch>
            <a:fillRect/>
          </a:stretch>
        </p:blipFill>
        <p:spPr>
          <a:xfrm>
            <a:off x="4771598" y="5819812"/>
            <a:ext cx="1520532" cy="2762917"/>
          </a:xfrm>
          <a:prstGeom prst="rect">
            <a:avLst/>
          </a:prstGeo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626680" y="6132528"/>
            <a:ext cx="1314586" cy="2414150"/>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493770" y="5782340"/>
            <a:ext cx="1849574" cy="806632"/>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375410" y="6822687"/>
            <a:ext cx="1912699" cy="746457"/>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390682" y="7648427"/>
            <a:ext cx="1896917" cy="900664"/>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533411" y="4272055"/>
            <a:ext cx="1451883" cy="1861409"/>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1000845" y="4859514"/>
            <a:ext cx="1242386" cy="2556577"/>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550239" y="4090569"/>
            <a:ext cx="1585631" cy="2098130"/>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844476" y="3535856"/>
            <a:ext cx="1698862" cy="2158098"/>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378311" y="3389483"/>
            <a:ext cx="1685447" cy="215888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1239339" y="7593630"/>
            <a:ext cx="3435596" cy="98846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Calibri"/>
                <a:sym typeface="Arial"/>
              </a:rPr>
              <a:t>Sweatpants, Joggers, Yoga pants, tights or Pajama pants</a:t>
            </a:r>
            <a:endParaRPr lang="en-US" sz="1707" kern="1200">
              <a:solidFill>
                <a:prstClr val="black"/>
              </a:solidFill>
              <a:latin typeface="Arial Nova"/>
              <a:ea typeface="+mn-e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686993" y="3766657"/>
            <a:ext cx="3112078" cy="39716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Ripped or Frayed Jeans</a:t>
            </a:r>
            <a:endParaRPr lang="en-US" sz="1920" kern="120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4767ABE0-8834-F348-64A5-2745DB8D4DB5}"/>
              </a:ext>
            </a:extLst>
          </p:cNvPr>
          <p:cNvSpPr txBox="1"/>
          <p:nvPr/>
        </p:nvSpPr>
        <p:spPr>
          <a:xfrm>
            <a:off x="4174669" y="4642521"/>
            <a:ext cx="2670201" cy="695832"/>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Non - Somerset, Hoodies or Polos </a:t>
            </a:r>
            <a:endParaRPr lang="en-US" sz="2133" b="1" kern="1200">
              <a:solidFill>
                <a:prstClr val="black"/>
              </a:solidFill>
              <a:latin typeface="Arial Nova"/>
              <a:ea typeface="+mn-ea"/>
              <a:cs typeface="+mn-cs"/>
            </a:endParaRPr>
          </a:p>
        </p:txBody>
      </p:sp>
      <p:sp>
        <p:nvSpPr>
          <p:cNvPr id="16" name="TextBox 15">
            <a:extLst>
              <a:ext uri="{FF2B5EF4-FFF2-40B4-BE49-F238E27FC236}">
                <a16:creationId xmlns:a16="http://schemas.microsoft.com/office/drawing/2014/main" id="{C20A2E52-FF9B-1687-9FAF-C93DAAA59327}"/>
              </a:ext>
            </a:extLst>
          </p:cNvPr>
          <p:cNvSpPr txBox="1"/>
          <p:nvPr/>
        </p:nvSpPr>
        <p:spPr>
          <a:xfrm>
            <a:off x="8285706" y="6820344"/>
            <a:ext cx="1754884" cy="128798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Crocs, Slides  &amp; Foam Runners</a:t>
            </a:r>
            <a:endParaRPr lang="en-US" sz="192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2">
            <a:alphaModFix amt="40000"/>
          </a:blip>
          <a:srcRect l="6773" r="4279"/>
          <a:stretch/>
        </p:blipFill>
        <p:spPr>
          <a:xfrm>
            <a:off x="20" y="10"/>
            <a:ext cx="9013651" cy="9753590"/>
          </a:xfrm>
          <a:prstGeom prst="rect">
            <a:avLst/>
          </a:prstGeom>
        </p:spPr>
      </p:pic>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894081" y="519288"/>
            <a:ext cx="5601403" cy="2314860"/>
          </a:xfrm>
        </p:spPr>
        <p:txBody>
          <a:bodyPr>
            <a:normAutofit/>
          </a:bodyPr>
          <a:lstStyle/>
          <a:p>
            <a:r>
              <a:rPr lang="en-US" b="1">
                <a:solidFill>
                  <a:srgbClr val="FFFFFF"/>
                </a:solidFill>
                <a:cs typeface="Calibri Light"/>
              </a:rPr>
              <a:t>Dress Code Violations</a:t>
            </a:r>
          </a:p>
        </p:txBody>
      </p: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894080" y="3157027"/>
            <a:ext cx="4927595" cy="5627987"/>
          </a:xfrm>
        </p:spPr>
        <p:txBody>
          <a:bodyPr vert="horz" lIns="97536" tIns="48768" rIns="97536" bIns="48768" rtlCol="0">
            <a:normAutofit/>
          </a:bodyPr>
          <a:lstStyle/>
          <a:p>
            <a:r>
              <a:rPr lang="en-US" sz="2500" b="1">
                <a:solidFill>
                  <a:srgbClr val="FFFFFF"/>
                </a:solidFill>
                <a:cs typeface="Calibri"/>
              </a:rPr>
              <a:t>A Somerset College Prep shirt must be worn underneath a zip up Hoodie or Jacket.</a:t>
            </a:r>
          </a:p>
          <a:p>
            <a:r>
              <a:rPr lang="en-US" sz="2500" b="1">
                <a:solidFill>
                  <a:srgbClr val="FFFFFF"/>
                </a:solidFill>
                <a:cs typeface="Calibri"/>
              </a:rPr>
              <a:t>Exceptions would include</a:t>
            </a:r>
          </a:p>
          <a:p>
            <a:pPr marL="548657" indent="-548657">
              <a:buAutoNum type="alphaLcPeriod"/>
            </a:pPr>
            <a:r>
              <a:rPr lang="en-US" sz="2500" b="1">
                <a:solidFill>
                  <a:srgbClr val="FFFFFF"/>
                </a:solidFill>
                <a:cs typeface="Calibri"/>
              </a:rPr>
              <a:t>House Shirts on Thursday's</a:t>
            </a:r>
          </a:p>
          <a:p>
            <a:pPr marL="548657" indent="-548657">
              <a:buAutoNum type="alphaLcPeriod"/>
            </a:pPr>
            <a:r>
              <a:rPr lang="en-US" sz="2500" b="1">
                <a:solidFill>
                  <a:srgbClr val="FFFFFF"/>
                </a:solidFill>
                <a:cs typeface="Calibri"/>
              </a:rPr>
              <a:t>School Friday Shirts</a:t>
            </a:r>
          </a:p>
          <a:p>
            <a:pPr marL="548657" indent="-548657">
              <a:buAutoNum type="alphaLcPeriod"/>
            </a:pPr>
            <a:r>
              <a:rPr lang="en-US" sz="2500" b="1">
                <a:solidFill>
                  <a:srgbClr val="FFFFFF"/>
                </a:solidFill>
                <a:cs typeface="Calibri"/>
              </a:rPr>
              <a:t>Club Shirts </a:t>
            </a:r>
          </a:p>
          <a:p>
            <a:pPr marL="548657" indent="-548657">
              <a:buAutoNum type="alphaLcPeriod"/>
            </a:pPr>
            <a:r>
              <a:rPr lang="en-US" sz="2500" b="1">
                <a:solidFill>
                  <a:srgbClr val="FFFFFF"/>
                </a:solidFill>
                <a:cs typeface="Calibri"/>
              </a:rPr>
              <a:t>School Athletic apparel for game days.</a:t>
            </a:r>
          </a:p>
          <a:p>
            <a:pPr marL="0" indent="0">
              <a:buNone/>
            </a:pPr>
            <a:r>
              <a:rPr lang="en-US" sz="2500" b="1">
                <a:solidFill>
                  <a:srgbClr val="FFFFFF"/>
                </a:solidFill>
                <a:cs typeface="Calibri"/>
              </a:rPr>
              <a:t>Anyone not in compliance will be given a Dress Code Violation according to our Discipline Matrix.</a:t>
            </a:r>
          </a:p>
          <a:p>
            <a:pPr marL="0" indent="0">
              <a:buNone/>
            </a:pPr>
            <a:endParaRPr lang="en-US" sz="2500" b="1">
              <a:solidFill>
                <a:srgbClr val="FFFFFF"/>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3"/>
          <a:srcRect l="11919" r="12694"/>
          <a:stretch/>
        </p:blipFill>
        <p:spPr>
          <a:xfrm>
            <a:off x="6641063" y="10"/>
            <a:ext cx="636030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F8CAB-1C49-87EE-8E5D-050BE9B8FAB0}"/>
              </a:ext>
            </a:extLst>
          </p:cNvPr>
          <p:cNvPicPr>
            <a:picLocks noChangeAspect="1"/>
          </p:cNvPicPr>
          <p:nvPr/>
        </p:nvPicPr>
        <p:blipFill>
          <a:blip r:embed="rId2"/>
          <a:stretch>
            <a:fillRect/>
          </a:stretch>
        </p:blipFill>
        <p:spPr>
          <a:xfrm>
            <a:off x="0" y="1248336"/>
            <a:ext cx="13004800" cy="7256928"/>
          </a:xfrm>
          <a:prstGeom prst="rect">
            <a:avLst/>
          </a:prstGeom>
        </p:spPr>
      </p:pic>
    </p:spTree>
    <p:extLst>
      <p:ext uri="{BB962C8B-B14F-4D97-AF65-F5344CB8AC3E}">
        <p14:creationId xmlns:p14="http://schemas.microsoft.com/office/powerpoint/2010/main" val="16364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4329653" cy="7315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5A9D064-0011-D401-DDA6-33579401EDE5}"/>
              </a:ext>
            </a:extLst>
          </p:cNvPr>
          <p:cNvSpPr>
            <a:spLocks noGrp="1"/>
          </p:cNvSpPr>
          <p:nvPr>
            <p:ph type="title"/>
          </p:nvPr>
        </p:nvSpPr>
        <p:spPr>
          <a:xfrm>
            <a:off x="894081" y="2725854"/>
            <a:ext cx="3092468" cy="4654767"/>
          </a:xfrm>
        </p:spPr>
        <p:txBody>
          <a:bodyPr anchor="t">
            <a:normAutofit/>
          </a:bodyPr>
          <a:lstStyle/>
          <a:p>
            <a:r>
              <a:rPr lang="en-US" sz="4267">
                <a:solidFill>
                  <a:srgbClr val="FFFFFF"/>
                </a:solidFill>
                <a:cs typeface="Calibri Light" panose="020F0302020204030204"/>
              </a:rPr>
              <a:t>Dress Code (What can I wear)</a:t>
            </a:r>
          </a:p>
        </p:txBody>
      </p:sp>
      <p:sp>
        <p:nvSpPr>
          <p:cNvPr id="3" name="Content Placeholder 2">
            <a:extLst>
              <a:ext uri="{FF2B5EF4-FFF2-40B4-BE49-F238E27FC236}">
                <a16:creationId xmlns:a16="http://schemas.microsoft.com/office/drawing/2014/main" id="{080EAAC1-1187-9A9C-B26E-7B36506B87C7}"/>
              </a:ext>
            </a:extLst>
          </p:cNvPr>
          <p:cNvSpPr>
            <a:spLocks noGrp="1"/>
          </p:cNvSpPr>
          <p:nvPr>
            <p:ph sz="half" idx="1"/>
          </p:nvPr>
        </p:nvSpPr>
        <p:spPr>
          <a:xfrm>
            <a:off x="4672912" y="2725854"/>
            <a:ext cx="3655769" cy="5320865"/>
          </a:xfrm>
        </p:spPr>
        <p:txBody>
          <a:bodyPr vert="horz" lIns="97536" tIns="48768" rIns="97536" bIns="48768" rtlCol="0" anchor="t">
            <a:noAutofit/>
          </a:bodyPr>
          <a:lstStyle/>
          <a:p>
            <a:r>
              <a:rPr lang="en-US" b="1" u="sng">
                <a:cs typeface="Calibri"/>
              </a:rPr>
              <a:t>OK</a:t>
            </a:r>
          </a:p>
          <a:p>
            <a:r>
              <a:rPr lang="en-US">
                <a:cs typeface="Calibri"/>
              </a:rPr>
              <a:t>Solid Color Shorts (Fingertip length or longer)</a:t>
            </a:r>
          </a:p>
          <a:p>
            <a:r>
              <a:rPr lang="en-US">
                <a:cs typeface="Calibri"/>
              </a:rPr>
              <a:t>Denim, Khaki, Cargo &amp; Jean Shorts</a:t>
            </a:r>
          </a:p>
          <a:p>
            <a:r>
              <a:rPr lang="en-US">
                <a:cs typeface="Calibri"/>
              </a:rPr>
              <a:t>House Shirts</a:t>
            </a:r>
          </a:p>
          <a:p>
            <a:r>
              <a:rPr lang="en-US">
                <a:cs typeface="Calibri"/>
              </a:rPr>
              <a:t>Club Shirts</a:t>
            </a:r>
          </a:p>
          <a:p>
            <a:r>
              <a:rPr lang="en-US">
                <a:cs typeface="Calibri"/>
              </a:rPr>
              <a:t>Skorts, Capris Any color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1862" y="2725854"/>
            <a:ext cx="0" cy="390144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A61E31-5A0D-CB2E-7F14-CD7922EB4405}"/>
              </a:ext>
            </a:extLst>
          </p:cNvPr>
          <p:cNvSpPr>
            <a:spLocks noGrp="1"/>
          </p:cNvSpPr>
          <p:nvPr>
            <p:ph sz="half" idx="2"/>
          </p:nvPr>
        </p:nvSpPr>
        <p:spPr>
          <a:xfrm>
            <a:off x="9015045" y="2725854"/>
            <a:ext cx="3410881" cy="4924927"/>
          </a:xfrm>
        </p:spPr>
        <p:txBody>
          <a:bodyPr vert="horz" lIns="97536" tIns="48768" rIns="97536" bIns="48768" rtlCol="0" anchor="t">
            <a:normAutofit fontScale="92500"/>
          </a:bodyPr>
          <a:lstStyle/>
          <a:p>
            <a:r>
              <a:rPr lang="en-US" b="1" u="sng">
                <a:cs typeface="Calibri"/>
              </a:rPr>
              <a:t>Not OK</a:t>
            </a:r>
          </a:p>
          <a:p>
            <a:r>
              <a:rPr lang="en-US" b="1">
                <a:cs typeface="Calibri"/>
              </a:rPr>
              <a:t>Spandex Material</a:t>
            </a:r>
          </a:p>
          <a:p>
            <a:r>
              <a:rPr lang="en-US" b="1">
                <a:cs typeface="Calibri"/>
              </a:rPr>
              <a:t>Rips , Tears or Frays</a:t>
            </a:r>
          </a:p>
          <a:p>
            <a:r>
              <a:rPr lang="en-US" b="1">
                <a:cs typeface="Calibri"/>
              </a:rPr>
              <a:t>Sweatpants, Yoga pants</a:t>
            </a:r>
          </a:p>
          <a:p>
            <a:r>
              <a:rPr lang="en-US" b="1">
                <a:cs typeface="Calibri"/>
              </a:rPr>
              <a:t>Tank tops</a:t>
            </a:r>
            <a:endParaRPr lang="en-US"/>
          </a:p>
          <a:p>
            <a:r>
              <a:rPr lang="en-US" b="1">
                <a:cs typeface="Calibri"/>
              </a:rPr>
              <a:t>Leggings</a:t>
            </a:r>
          </a:p>
          <a:p>
            <a:r>
              <a:rPr lang="en-US" b="1">
                <a:cs typeface="Calibri"/>
              </a:rPr>
              <a:t>Bottoms with print or derogatory slogans</a:t>
            </a:r>
          </a:p>
        </p:txBody>
      </p:sp>
      <p:sp>
        <p:nvSpPr>
          <p:cNvPr id="5" name="TextBox 4">
            <a:extLst>
              <a:ext uri="{FF2B5EF4-FFF2-40B4-BE49-F238E27FC236}">
                <a16:creationId xmlns:a16="http://schemas.microsoft.com/office/drawing/2014/main" id="{C42F4AAB-D5CC-1933-D758-B25821126D32}"/>
              </a:ext>
            </a:extLst>
          </p:cNvPr>
          <p:cNvSpPr txBox="1"/>
          <p:nvPr/>
        </p:nvSpPr>
        <p:spPr>
          <a:xfrm>
            <a:off x="5430197" y="1495898"/>
            <a:ext cx="6004342" cy="7551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267" b="1" kern="1200">
                <a:solidFill>
                  <a:prstClr val="black"/>
                </a:solidFill>
                <a:latin typeface="Calibri" panose="020F0502020204030204"/>
                <a:ea typeface="+mn-ea"/>
                <a:cs typeface="Calibri"/>
              </a:rPr>
              <a:t>School Appropriate Attire</a:t>
            </a:r>
            <a:endParaRPr lang="en-US" sz="4267" b="1"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920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14.xml><?xml version="1.0" encoding="utf-8"?>
<a:theme xmlns:a="http://schemas.openxmlformats.org/drawingml/2006/main" name="4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15.xml><?xml version="1.0" encoding="utf-8"?>
<a:theme xmlns:a="http://schemas.openxmlformats.org/drawingml/2006/main" name="Custom">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 color block_Win32_SL_v14" id="{59749740-91A0-46B8-82A8-B436C7A8A142}" vid="{B3F8D047-377B-4FC8-B21C-47530C6DE3AB}"/>
    </a:ext>
  </a:extLst>
</a:theme>
</file>

<file path=ppt/theme/theme1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9.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2.xml><?xml version="1.0" encoding="utf-8"?>
<TemplafySlideFormConfiguration><![CDATA[{"formFields":[],"formDataEntries":[]}]]></TemplafySlideFormConfiguration>
</file>

<file path=customXml/item3.xml><?xml version="1.0" encoding="utf-8"?>
<p:properties xmlns:p="http://schemas.microsoft.com/office/2006/metadata/properties" xmlns:xsi="http://www.w3.org/2001/XMLSchema-instance" xmlns:pc="http://schemas.microsoft.com/office/infopath/2007/PartnerControls">
  <documentManagement>
    <_activity xmlns="37bbd720-11c8-45bb-9f9d-154eaa7a73de" xsi:nil="true"/>
  </documentManagement>
</p:properties>
</file>

<file path=customXml/item4.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5.xml><?xml version="1.0" encoding="utf-8"?>
<TemplafySlideFormConfiguration><![CDATA[{"formFields":[],"formDataEntries":[]}]]></TemplafySlideFormConfiguration>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7" ma:contentTypeDescription="Create a new document." ma:contentTypeScope="" ma:versionID="02205777246c62046ad4acd8bdd9cdb5">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54a21f424b5630d898207521c52c809c"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9FF16E-4217-469D-AB35-C609D5DFECCF}">
  <ds:schemaRefs/>
</ds:datastoreItem>
</file>

<file path=customXml/itemProps2.xml><?xml version="1.0" encoding="utf-8"?>
<ds:datastoreItem xmlns:ds="http://schemas.openxmlformats.org/officeDocument/2006/customXml" ds:itemID="{09554E17-4043-457B-9EE5-1626036EB638}">
  <ds:schemaRefs/>
</ds:datastoreItem>
</file>

<file path=customXml/itemProps3.xml><?xml version="1.0" encoding="utf-8"?>
<ds:datastoreItem xmlns:ds="http://schemas.openxmlformats.org/officeDocument/2006/customXml" ds:itemID="{DC565BAB-17E8-4CBD-8C54-0B3E0C2D1326}">
  <ds:schemaRefs>
    <ds:schemaRef ds:uri="37bbd720-11c8-45bb-9f9d-154eaa7a73de"/>
    <ds:schemaRef ds:uri="8e5e79ef-1ba3-4771-9c10-527fce98e5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070033D2-FACC-475E-AF55-DB5C867795F9}">
  <ds:schemaRefs/>
</ds:datastoreItem>
</file>

<file path=customXml/itemProps5.xml><?xml version="1.0" encoding="utf-8"?>
<ds:datastoreItem xmlns:ds="http://schemas.openxmlformats.org/officeDocument/2006/customXml" ds:itemID="{591DAF1B-085F-48A6-BE33-CE64B2B39C39}">
  <ds:schemaRefs/>
</ds:datastoreItem>
</file>

<file path=customXml/itemProps6.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7.xml><?xml version="1.0" encoding="utf-8"?>
<ds:datastoreItem xmlns:ds="http://schemas.openxmlformats.org/officeDocument/2006/customXml" ds:itemID="{53BA193E-68D5-4285-95D6-93A792A914A2}">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41</TotalTime>
  <Words>1724</Words>
  <Application>Microsoft Office PowerPoint</Application>
  <PresentationFormat>Custom</PresentationFormat>
  <Paragraphs>217</Paragraphs>
  <Slides>50</Slides>
  <Notes>3</Notes>
  <HiddenSlides>0</HiddenSlides>
  <MMClips>0</MMClips>
  <ScaleCrop>false</ScaleCrop>
  <HeadingPairs>
    <vt:vector size="8" baseType="variant">
      <vt:variant>
        <vt:lpstr>Fonts Used</vt:lpstr>
      </vt:variant>
      <vt:variant>
        <vt:i4>24</vt:i4>
      </vt:variant>
      <vt:variant>
        <vt:lpstr>Theme</vt:lpstr>
      </vt:variant>
      <vt:variant>
        <vt:i4>15</vt:i4>
      </vt:variant>
      <vt:variant>
        <vt:lpstr>Embedded OLE Servers</vt:lpstr>
      </vt:variant>
      <vt:variant>
        <vt:i4>1</vt:i4>
      </vt:variant>
      <vt:variant>
        <vt:lpstr>Slide Titles</vt:lpstr>
      </vt:variant>
      <vt:variant>
        <vt:i4>50</vt:i4>
      </vt:variant>
    </vt:vector>
  </HeadingPairs>
  <TitlesOfParts>
    <vt:vector size="90" baseType="lpstr">
      <vt:lpstr>Modern Love</vt:lpstr>
      <vt:lpstr>Times New Roman</vt:lpstr>
      <vt:lpstr>Georgia Pro Semibold</vt:lpstr>
      <vt:lpstr>Helvetica Neue</vt:lpstr>
      <vt:lpstr>Sabon Next LT</vt:lpstr>
      <vt:lpstr>Calibri Light</vt:lpstr>
      <vt:lpstr>Georgia</vt:lpstr>
      <vt:lpstr>Rockwell</vt:lpstr>
      <vt:lpstr>Aptos Display</vt:lpstr>
      <vt:lpstr>Bookman Old Style</vt:lpstr>
      <vt:lpstr>Franklin Gothic Heavy</vt:lpstr>
      <vt:lpstr>Aptos</vt:lpstr>
      <vt:lpstr>Wingdings 2</vt:lpstr>
      <vt:lpstr>The Hand</vt:lpstr>
      <vt:lpstr>Alasassy Caps</vt:lpstr>
      <vt:lpstr>Calisto MT</vt:lpstr>
      <vt:lpstr>Gill Sans Nova</vt:lpstr>
      <vt:lpstr>Arial Nova</vt:lpstr>
      <vt:lpstr>Algerian</vt:lpstr>
      <vt:lpstr>Tw Cen MT</vt:lpstr>
      <vt:lpstr>Arial Black</vt:lpstr>
      <vt:lpstr>Calibri</vt:lpstr>
      <vt:lpstr>Arial</vt:lpstr>
      <vt:lpstr>Consolas</vt:lpstr>
      <vt:lpstr>1_Slate</vt:lpstr>
      <vt:lpstr>2_Office Theme</vt:lpstr>
      <vt:lpstr>5_Office Theme</vt:lpstr>
      <vt:lpstr>2_Slate</vt:lpstr>
      <vt:lpstr>1_office theme</vt:lpstr>
      <vt:lpstr>AfterhoursVTI</vt:lpstr>
      <vt:lpstr>10_Office Theme</vt:lpstr>
      <vt:lpstr>SketchyVTI</vt:lpstr>
      <vt:lpstr>GradientVTI</vt:lpstr>
      <vt:lpstr>9_Office Theme</vt:lpstr>
      <vt:lpstr>Office Theme</vt:lpstr>
      <vt:lpstr>3_Office Theme</vt:lpstr>
      <vt:lpstr>Droplet</vt:lpstr>
      <vt:lpstr>4_Office Theme</vt:lpstr>
      <vt:lpstr>Custom</vt:lpstr>
      <vt:lpstr>Acrobat Document</vt:lpstr>
      <vt:lpstr>SOMERSET PURPOSE</vt:lpstr>
      <vt:lpstr>PowerPoint Presentation</vt:lpstr>
      <vt:lpstr>Discipline</vt:lpstr>
      <vt:lpstr>Somerset College Prep Discipline Matrix</vt:lpstr>
      <vt:lpstr>PowerPoint Presentation</vt:lpstr>
      <vt:lpstr>Dress Code Violations (Do Not Wear)</vt:lpstr>
      <vt:lpstr>Dress Code Violations</vt:lpstr>
      <vt:lpstr>PowerPoint Presentation</vt:lpstr>
      <vt:lpstr>Dress Code (What can I wear)</vt:lpstr>
      <vt:lpstr>PowerPoint Presentation</vt:lpstr>
      <vt:lpstr>Tardy—being late to class.  Being tardy to periods 2, 3, or 4 is accompanied by a detention. Period 2, 3, 4 teachers write &amp; submit the detention. Being tardy to 1st period is a detention if you are a bus rider and your bus was on time.   Being tardy to 1st period and you are not a bus rider is a detention for every 3rd occurrence. </vt:lpstr>
      <vt:lpstr>Lanyards and IDs are a Mandatory Part of your uniform </vt:lpstr>
      <vt:lpstr>No Sports on Turf Afterschool without a Coach</vt:lpstr>
      <vt:lpstr>NO FOOD or drink  ON THE COURT </vt:lpstr>
      <vt:lpstr>PowerPoint Presentation</vt:lpstr>
      <vt:lpstr>PowerPoint Presentation</vt:lpstr>
      <vt:lpstr>PowerPoint Presentation</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8th grade Science Review sessions Room 241  Monday 4/14 4 to 5:30 pm Wednesday 4/16 4 to 5:30 pm Wednesday 4/23 2-3:30 pm Saturday 4/26 9:30-12:00 pm Monday 4/28  4 to 5:30 pm Wednesday 4/30    4 to 5:30 pm Saturday 5/3   9:30-12:00 pm Wednesday 5/7    4 to 5:30 pm Saturday 5/10   9:30-12:00 pm</vt:lpstr>
      <vt:lpstr>PowerPoint Presentation</vt:lpstr>
      <vt:lpstr>You're invited!</vt:lpstr>
      <vt:lpstr>COME JOIN US FOR INVITE WEEK!</vt:lpstr>
      <vt:lpstr>PowerPoint Presentation</vt:lpstr>
      <vt:lpstr>PowerPoint Presentation</vt:lpstr>
      <vt:lpstr>School Clubs</vt:lpstr>
      <vt:lpstr>Free Gradventure Shirts</vt:lpstr>
      <vt:lpstr>Interested in starting a school club?</vt:lpstr>
      <vt:lpstr>PowerPoint Presentation</vt:lpstr>
      <vt:lpstr>Somerset College Prep &amp;Public Wireless ACP Program    This document will also be in the front office for you to scan the QR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11</cp:revision>
  <cp:lastPrinted>2025-02-06T23:31:27Z</cp:lastPrinted>
  <dcterms:created xsi:type="dcterms:W3CDTF">2018-11-26T04:56:53Z</dcterms:created>
  <dcterms:modified xsi:type="dcterms:W3CDTF">2025-04-15T12:19:25Z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